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9144000" cy="5143500" type="screen16x9"/>
  <p:notesSz cx="6858000" cy="9144000"/>
  <p:embeddedFontLst>
    <p:embeddedFont>
      <p:font typeface="Amatic SC" panose="00000500000000000000" pitchFamily="2" charset="-79"/>
      <p:regular r:id="rId48"/>
      <p:bold r:id="rId49"/>
    </p:embeddedFont>
    <p:embeddedFont>
      <p:font typeface="Anaheim" panose="020B0604020202020204" charset="0"/>
      <p:regular r:id="rId50"/>
      <p:bold r:id="rId51"/>
    </p:embeddedFont>
    <p:embeddedFont>
      <p:font typeface="Bebas Neue" panose="020B0606020202050201" pitchFamily="34" charset="0"/>
      <p:regular r:id="rId52"/>
    </p:embeddedFont>
    <p:embeddedFont>
      <p:font typeface="Book Antiqua" panose="02040602050305030304" pitchFamily="18" charset="0"/>
      <p:regular r:id="rId53"/>
      <p:bold r:id="rId54"/>
      <p:italic r:id="rId55"/>
      <p:boldItalic r:id="rId56"/>
    </p:embeddedFont>
    <p:embeddedFont>
      <p:font typeface="Copperplate Gothic Light" panose="020E0507020206020404" pitchFamily="34" charset="0"/>
      <p:regular r:id="rId57"/>
    </p:embeddedFont>
    <p:embeddedFont>
      <p:font typeface="Paytone One" panose="020B0604020202020204" charset="0"/>
      <p:regular r:id="rId58"/>
    </p:embeddedFont>
    <p:embeddedFont>
      <p:font typeface="Proxima Nova" panose="020B0604020202020204" charset="0"/>
      <p:regular r:id="rId59"/>
      <p:bold r:id="rId60"/>
      <p:italic r:id="rId61"/>
      <p:boldItalic r:id="rId62"/>
    </p:embeddedFont>
    <p:embeddedFont>
      <p:font typeface="Proxima Nova Semibold" panose="020B0604020202020204" charset="0"/>
      <p:regular r:id="rId63"/>
      <p:bold r:id="rId64"/>
      <p:boldItalic r:id="rId65"/>
    </p:embeddedFont>
    <p:embeddedFont>
      <p:font typeface="Questrial" pitchFamily="2" charset="0"/>
      <p:regular r:id="rId66"/>
    </p:embeddedFont>
    <p:embeddedFont>
      <p:font typeface="Roboto Medium" panose="02000000000000000000" pitchFamily="2" charset="0"/>
      <p:regular r:id="rId67"/>
      <p:bold r:id="rId68"/>
      <p:italic r:id="rId69"/>
      <p:boldItalic r:id="rId70"/>
    </p:embeddedFont>
    <p:embeddedFont>
      <p:font typeface="Roboto Slab Light" pitchFamily="2"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1C0C37-2531-476F-9571-B071A2A0E69E}">
  <a:tblStyle styleId="{AC1C0C37-2531-476F-9571-B071A2A0E6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b8ad8aa3d3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b8ad8aa3d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b924c6c1c1_1_1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b924c6c1c1_1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b8f064b1ff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b8f064b1ff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b8ad8aa3d3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b8ad8aa3d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b8ad8aa3d3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b8ad8aa3d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b8ad8aa3d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b8ad8aa3d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b8ad8aa3d3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b8ad8aa3d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b8f064b1ff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b8f064b1ff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b8f064b1ff_1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b8f064b1ff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b8ad8aa3d3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b8ad8aa3d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8ad8aa3d3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8ad8aa3d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b924c6c1c1_1_1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b924c6c1c1_1_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b924c6c1c1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b924c6c1c1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b924c6c1c1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b924c6c1c1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b924c6c1c1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b924c6c1c1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b8ad8aa3d3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b8ad8aa3d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b8ad8aa3d3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b8ad8aa3d3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b8ad8aa3d3_0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b8ad8aa3d3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SLIDES_API9859795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SLIDES_API9859795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SLIDES_API985979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SLIDES_API985979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b8f064b1ff_1_80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b8f064b1ff_1_8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b8f064b1ff_1_80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b8f064b1ff_1_8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b8f064b1ff_1_8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b8f064b1ff_1_8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b8f064b1ff_1_8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b8f064b1ff_1_8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8"/>
        <p:cNvGrpSpPr/>
        <p:nvPr/>
      </p:nvGrpSpPr>
      <p:grpSpPr>
        <a:xfrm>
          <a:off x="0" y="0"/>
          <a:ext cx="0" cy="0"/>
          <a:chOff x="0" y="0"/>
          <a:chExt cx="0" cy="0"/>
        </a:xfrm>
      </p:grpSpPr>
      <p:sp>
        <p:nvSpPr>
          <p:cNvPr id="4539" name="Google Shape;4539;gb8f064b1ff_1_11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0" name="Google Shape;4540;gb8f064b1ff_1_1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7"/>
        <p:cNvGrpSpPr/>
        <p:nvPr/>
      </p:nvGrpSpPr>
      <p:grpSpPr>
        <a:xfrm>
          <a:off x="0" y="0"/>
          <a:ext cx="0" cy="0"/>
          <a:chOff x="0" y="0"/>
          <a:chExt cx="0" cy="0"/>
        </a:xfrm>
      </p:grpSpPr>
      <p:sp>
        <p:nvSpPr>
          <p:cNvPr id="4958" name="Google Shape;4958;gb8f064b1ff_1_11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9" name="Google Shape;4959;gb8f064b1ff_1_11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7"/>
        <p:cNvGrpSpPr/>
        <p:nvPr/>
      </p:nvGrpSpPr>
      <p:grpSpPr>
        <a:xfrm>
          <a:off x="0" y="0"/>
          <a:ext cx="0" cy="0"/>
          <a:chOff x="0" y="0"/>
          <a:chExt cx="0" cy="0"/>
        </a:xfrm>
      </p:grpSpPr>
      <p:sp>
        <p:nvSpPr>
          <p:cNvPr id="5128" name="Google Shape;5128;gb8f064b1ff_1_11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9" name="Google Shape;5129;gb8f064b1ff_1_11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2"/>
        <p:cNvGrpSpPr/>
        <p:nvPr/>
      </p:nvGrpSpPr>
      <p:grpSpPr>
        <a:xfrm>
          <a:off x="0" y="0"/>
          <a:ext cx="0" cy="0"/>
          <a:chOff x="0" y="0"/>
          <a:chExt cx="0" cy="0"/>
        </a:xfrm>
      </p:grpSpPr>
      <p:sp>
        <p:nvSpPr>
          <p:cNvPr id="5533" name="Google Shape;5533;gb8f064b1ff_1_12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4" name="Google Shape;5534;gb8f064b1ff_1_12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2"/>
        <p:cNvGrpSpPr/>
        <p:nvPr/>
      </p:nvGrpSpPr>
      <p:grpSpPr>
        <a:xfrm>
          <a:off x="0" y="0"/>
          <a:ext cx="0" cy="0"/>
          <a:chOff x="0" y="0"/>
          <a:chExt cx="0" cy="0"/>
        </a:xfrm>
      </p:grpSpPr>
      <p:sp>
        <p:nvSpPr>
          <p:cNvPr id="5913" name="Google Shape;5913;gb8f064b1ff_1_12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4" name="Google Shape;5914;gb8f064b1ff_1_12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6"/>
        <p:cNvGrpSpPr/>
        <p:nvPr/>
      </p:nvGrpSpPr>
      <p:grpSpPr>
        <a:xfrm>
          <a:off x="0" y="0"/>
          <a:ext cx="0" cy="0"/>
          <a:chOff x="0" y="0"/>
          <a:chExt cx="0" cy="0"/>
        </a:xfrm>
      </p:grpSpPr>
      <p:sp>
        <p:nvSpPr>
          <p:cNvPr id="6327" name="Google Shape;6327;gb8f064b1ff_1_13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8" name="Google Shape;6328;gb8f064b1ff_1_13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7"/>
        <p:cNvGrpSpPr/>
        <p:nvPr/>
      </p:nvGrpSpPr>
      <p:grpSpPr>
        <a:xfrm>
          <a:off x="0" y="0"/>
          <a:ext cx="0" cy="0"/>
          <a:chOff x="0" y="0"/>
          <a:chExt cx="0" cy="0"/>
        </a:xfrm>
      </p:grpSpPr>
      <p:sp>
        <p:nvSpPr>
          <p:cNvPr id="6688" name="Google Shape;6688;gb8f064b1ff_1_13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9" name="Google Shape;6689;gb8f064b1ff_1_13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b8ad8aa3d3_0_1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b8ad8aa3d3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7"/>
        <p:cNvGrpSpPr/>
        <p:nvPr/>
      </p:nvGrpSpPr>
      <p:grpSpPr>
        <a:xfrm>
          <a:off x="0" y="0"/>
          <a:ext cx="0" cy="0"/>
          <a:chOff x="0" y="0"/>
          <a:chExt cx="0" cy="0"/>
        </a:xfrm>
      </p:grpSpPr>
      <p:sp>
        <p:nvSpPr>
          <p:cNvPr id="7198" name="Google Shape;7198;gb8f064b1ff_1_13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9" name="Google Shape;7199;gb8f064b1ff_1_13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7"/>
        <p:cNvGrpSpPr/>
        <p:nvPr/>
      </p:nvGrpSpPr>
      <p:grpSpPr>
        <a:xfrm>
          <a:off x="0" y="0"/>
          <a:ext cx="0" cy="0"/>
          <a:chOff x="0" y="0"/>
          <a:chExt cx="0" cy="0"/>
        </a:xfrm>
      </p:grpSpPr>
      <p:sp>
        <p:nvSpPr>
          <p:cNvPr id="7818" name="Google Shape;7818;gb8f064b1ff_1_14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9" name="Google Shape;7819;gb8f064b1ff_1_1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1"/>
        <p:cNvGrpSpPr/>
        <p:nvPr/>
      </p:nvGrpSpPr>
      <p:grpSpPr>
        <a:xfrm>
          <a:off x="0" y="0"/>
          <a:ext cx="0" cy="0"/>
          <a:chOff x="0" y="0"/>
          <a:chExt cx="0" cy="0"/>
        </a:xfrm>
      </p:grpSpPr>
      <p:sp>
        <p:nvSpPr>
          <p:cNvPr id="8412" name="Google Shape;8412;gb8f064b1ff_1_15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3" name="Google Shape;8413;gb8f064b1ff_1_15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2"/>
        <p:cNvGrpSpPr/>
        <p:nvPr/>
      </p:nvGrpSpPr>
      <p:grpSpPr>
        <a:xfrm>
          <a:off x="0" y="0"/>
          <a:ext cx="0" cy="0"/>
          <a:chOff x="0" y="0"/>
          <a:chExt cx="0" cy="0"/>
        </a:xfrm>
      </p:grpSpPr>
      <p:sp>
        <p:nvSpPr>
          <p:cNvPr id="8733" name="Google Shape;8733;gb8f064b1ff_1_15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4" name="Google Shape;8734;gb8f064b1ff_1_15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7"/>
        <p:cNvGrpSpPr/>
        <p:nvPr/>
      </p:nvGrpSpPr>
      <p:grpSpPr>
        <a:xfrm>
          <a:off x="0" y="0"/>
          <a:ext cx="0" cy="0"/>
          <a:chOff x="0" y="0"/>
          <a:chExt cx="0" cy="0"/>
        </a:xfrm>
      </p:grpSpPr>
      <p:sp>
        <p:nvSpPr>
          <p:cNvPr id="9038" name="Google Shape;9038;gb8f064b1ff_1_15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9" name="Google Shape;9039;gb8f064b1ff_1_15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b8ad8aa3d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b8ad8aa3d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b924c6c1c1_1_1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b924c6c1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b8ad8aa3d3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b8ad8aa3d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b8ad8aa3d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b8ad8aa3d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725761" y="1349068"/>
            <a:ext cx="1173854" cy="2461458"/>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15;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 name="Google Shape;16;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 name="Google Shape;17;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 name="Google Shape;19;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20;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 name="Google Shape;21;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 name="Google Shape;22;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 name="Google Shape;23;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 name="Google Shape;24;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 name="Google Shape;25;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 name="Google Shape;26;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 name="Google Shape;27;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 name="Google Shape;28;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 name="Google Shape;29;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 name="Google Shape;30;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 name="Google Shape;31;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 name="Google Shape;32;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 name="Google Shape;33;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 name="Google Shape;34;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 name="Google Shape;35;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 name="Google Shape;36;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 name="Google Shape;37;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 name="Google Shape;38;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 name="Google Shape;41;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 name="Google Shape;42;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 name="Google Shape;43;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4" name="Google Shape;44;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 name="Google Shape;45;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 name="Google Shape;46;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 name="Google Shape;47;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 name="Google Shape;48;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 name="Google Shape;49;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 name="Google Shape;50;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 name="Google Shape;51;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 name="Google Shape;52;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 name="Google Shape;53;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 name="Google Shape;54;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 name="Google Shape;55;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 name="Google Shape;56;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 name="Google Shape;57;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 name="Google Shape;58;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 name="Google Shape;59;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 name="Google Shape;60;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 name="Google Shape;61;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 name="Google Shape;62;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 name="Google Shape;63;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 name="Google Shape;64;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5"/>
        <p:cNvGrpSpPr/>
        <p:nvPr/>
      </p:nvGrpSpPr>
      <p:grpSpPr>
        <a:xfrm>
          <a:off x="0" y="0"/>
          <a:ext cx="0" cy="0"/>
          <a:chOff x="0" y="0"/>
          <a:chExt cx="0" cy="0"/>
        </a:xfrm>
      </p:grpSpPr>
      <p:sp>
        <p:nvSpPr>
          <p:cNvPr id="306" name="Google Shape;306;p11"/>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1"/>
          <p:cNvGrpSpPr/>
          <p:nvPr/>
        </p:nvGrpSpPr>
        <p:grpSpPr>
          <a:xfrm rot="-5400000">
            <a:off x="7661788" y="304268"/>
            <a:ext cx="1129770" cy="1173854"/>
            <a:chOff x="11" y="583339"/>
            <a:chExt cx="1129770" cy="1173854"/>
          </a:xfrm>
        </p:grpSpPr>
        <p:sp>
          <p:nvSpPr>
            <p:cNvPr id="308" name="Google Shape;308;p1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9" name="Google Shape;309;p1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0" name="Google Shape;310;p1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1" name="Google Shape;311;p1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2" name="Google Shape;312;p1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3" name="Google Shape;313;p1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4" name="Google Shape;314;p1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5" name="Google Shape;315;p1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6" name="Google Shape;316;p1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7" name="Google Shape;317;p1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8" name="Google Shape;318;p1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9" name="Google Shape;319;p1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0" name="Google Shape;320;p1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1" name="Google Shape;321;p1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2" name="Google Shape;322;p1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3" name="Google Shape;323;p1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4" name="Google Shape;324;p1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1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6" name="Google Shape;326;p1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7" name="Google Shape;327;p1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8" name="Google Shape;328;p1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9" name="Google Shape;329;p1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0" name="Google Shape;330;p1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1" name="Google Shape;331;p1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2" name="Google Shape;332;p1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33" name="Google Shape;33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4" name="Google Shape;334;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1746945" y="17314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8" name="Google Shape;338;p13"/>
          <p:cNvSpPr txBox="1">
            <a:spLocks noGrp="1"/>
          </p:cNvSpPr>
          <p:nvPr>
            <p:ph type="title" idx="2" hasCustomPrompt="1"/>
          </p:nvPr>
        </p:nvSpPr>
        <p:spPr>
          <a:xfrm>
            <a:off x="797895" y="17255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13"/>
          <p:cNvSpPr txBox="1">
            <a:spLocks noGrp="1"/>
          </p:cNvSpPr>
          <p:nvPr>
            <p:ph type="subTitle" idx="1"/>
          </p:nvPr>
        </p:nvSpPr>
        <p:spPr>
          <a:xfrm>
            <a:off x="1749195" y="2248419"/>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0" name="Google Shape;340;p13"/>
          <p:cNvSpPr txBox="1">
            <a:spLocks noGrp="1"/>
          </p:cNvSpPr>
          <p:nvPr>
            <p:ph type="title" idx="3"/>
          </p:nvPr>
        </p:nvSpPr>
        <p:spPr>
          <a:xfrm>
            <a:off x="1746938" y="33881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1" name="Google Shape;341;p13"/>
          <p:cNvSpPr txBox="1">
            <a:spLocks noGrp="1"/>
          </p:cNvSpPr>
          <p:nvPr>
            <p:ph type="title" idx="4" hasCustomPrompt="1"/>
          </p:nvPr>
        </p:nvSpPr>
        <p:spPr>
          <a:xfrm>
            <a:off x="797895" y="33881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subTitle" idx="5"/>
          </p:nvPr>
        </p:nvSpPr>
        <p:spPr>
          <a:xfrm>
            <a:off x="1746938" y="3897362"/>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3" name="Google Shape;343;p13"/>
          <p:cNvSpPr txBox="1">
            <a:spLocks noGrp="1"/>
          </p:cNvSpPr>
          <p:nvPr>
            <p:ph type="title" idx="6"/>
          </p:nvPr>
        </p:nvSpPr>
        <p:spPr>
          <a:xfrm>
            <a:off x="5602945" y="1728250"/>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4" name="Google Shape;344;p13"/>
          <p:cNvSpPr txBox="1">
            <a:spLocks noGrp="1"/>
          </p:cNvSpPr>
          <p:nvPr>
            <p:ph type="title" idx="7" hasCustomPrompt="1"/>
          </p:nvPr>
        </p:nvSpPr>
        <p:spPr>
          <a:xfrm>
            <a:off x="4659709" y="1731424"/>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8"/>
          </p:nvPr>
        </p:nvSpPr>
        <p:spPr>
          <a:xfrm>
            <a:off x="5605195" y="2242520"/>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6" name="Google Shape;346;p13"/>
          <p:cNvSpPr txBox="1">
            <a:spLocks noGrp="1"/>
          </p:cNvSpPr>
          <p:nvPr>
            <p:ph type="title" idx="9"/>
          </p:nvPr>
        </p:nvSpPr>
        <p:spPr>
          <a:xfrm>
            <a:off x="5602945" y="3388875"/>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7" name="Google Shape;347;p13"/>
          <p:cNvSpPr txBox="1">
            <a:spLocks noGrp="1"/>
          </p:cNvSpPr>
          <p:nvPr>
            <p:ph type="title" idx="13" hasCustomPrompt="1"/>
          </p:nvPr>
        </p:nvSpPr>
        <p:spPr>
          <a:xfrm>
            <a:off x="4659709" y="3389163"/>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subTitle" idx="14"/>
          </p:nvPr>
        </p:nvSpPr>
        <p:spPr>
          <a:xfrm>
            <a:off x="5602945" y="3897362"/>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9" name="Google Shape;349;p13"/>
          <p:cNvSpPr txBox="1">
            <a:spLocks noGrp="1"/>
          </p:cNvSpPr>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50" name="Google Shape;350;p13"/>
          <p:cNvGrpSpPr/>
          <p:nvPr/>
        </p:nvGrpSpPr>
        <p:grpSpPr>
          <a:xfrm rot="-5400000">
            <a:off x="7661788" y="304268"/>
            <a:ext cx="1129770" cy="1173854"/>
            <a:chOff x="11" y="583339"/>
            <a:chExt cx="1129770" cy="1173854"/>
          </a:xfrm>
        </p:grpSpPr>
        <p:sp>
          <p:nvSpPr>
            <p:cNvPr id="351" name="Google Shape;351;p1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2" name="Google Shape;352;p1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3" name="Google Shape;353;p1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4" name="Google Shape;354;p1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5" name="Google Shape;355;p1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6" name="Google Shape;356;p1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7" name="Google Shape;357;p1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8" name="Google Shape;358;p1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9" name="Google Shape;359;p1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1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1" name="Google Shape;361;p1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2" name="Google Shape;362;p1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3" name="Google Shape;363;p1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4" name="Google Shape;364;p1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5" name="Google Shape;365;p1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6" name="Google Shape;366;p1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7" name="Google Shape;367;p1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8" name="Google Shape;368;p1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9" name="Google Shape;369;p1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0" name="Google Shape;370;p1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1" name="Google Shape;371;p1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2" name="Google Shape;372;p1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3" name="Google Shape;373;p1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4" name="Google Shape;374;p1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5" name="Google Shape;375;p1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76"/>
        <p:cNvGrpSpPr/>
        <p:nvPr/>
      </p:nvGrpSpPr>
      <p:grpSpPr>
        <a:xfrm>
          <a:off x="0" y="0"/>
          <a:ext cx="0" cy="0"/>
          <a:chOff x="0" y="0"/>
          <a:chExt cx="0" cy="0"/>
        </a:xfrm>
      </p:grpSpPr>
      <p:sp>
        <p:nvSpPr>
          <p:cNvPr id="377" name="Google Shape;377;p14"/>
          <p:cNvSpPr/>
          <p:nvPr/>
        </p:nvSpPr>
        <p:spPr>
          <a:xfrm flipH="1">
            <a:off x="6119132" y="31087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flipH="1">
            <a:off x="2307100" y="29964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1850968" y="15023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2944700" y="13900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a:spLocks noGrp="1"/>
          </p:cNvSpPr>
          <p:nvPr>
            <p:ph type="subTitle" idx="1"/>
          </p:nvPr>
        </p:nvSpPr>
        <p:spPr>
          <a:xfrm>
            <a:off x="3104651" y="1502350"/>
            <a:ext cx="3571500" cy="117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2" name="Google Shape;382;p14"/>
          <p:cNvSpPr txBox="1">
            <a:spLocks noGrp="1"/>
          </p:cNvSpPr>
          <p:nvPr>
            <p:ph type="subTitle" idx="2"/>
          </p:nvPr>
        </p:nvSpPr>
        <p:spPr>
          <a:xfrm>
            <a:off x="2462650" y="3163050"/>
            <a:ext cx="3571500" cy="106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3" name="Google Shape;38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4" name="Google Shape;384;p14"/>
          <p:cNvSpPr txBox="1">
            <a:spLocks noGrp="1"/>
          </p:cNvSpPr>
          <p:nvPr>
            <p:ph type="title" idx="3" hasCustomPrompt="1"/>
          </p:nvPr>
        </p:nvSpPr>
        <p:spPr>
          <a:xfrm>
            <a:off x="1140350" y="1502350"/>
            <a:ext cx="1719300" cy="1173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5" name="Google Shape;385;p14"/>
          <p:cNvSpPr txBox="1">
            <a:spLocks noGrp="1"/>
          </p:cNvSpPr>
          <p:nvPr>
            <p:ph type="title" idx="4" hasCustomPrompt="1"/>
          </p:nvPr>
        </p:nvSpPr>
        <p:spPr>
          <a:xfrm>
            <a:off x="6177550" y="3108750"/>
            <a:ext cx="1719300" cy="1173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386" name="Google Shape;386;p14"/>
          <p:cNvGrpSpPr/>
          <p:nvPr/>
        </p:nvGrpSpPr>
        <p:grpSpPr>
          <a:xfrm rot="-5400000">
            <a:off x="348315" y="3682261"/>
            <a:ext cx="1129770" cy="1173854"/>
            <a:chOff x="11" y="583339"/>
            <a:chExt cx="1129770" cy="1173854"/>
          </a:xfrm>
        </p:grpSpPr>
        <p:sp>
          <p:nvSpPr>
            <p:cNvPr id="387" name="Google Shape;387;p1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8" name="Google Shape;388;p1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9" name="Google Shape;389;p1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0" name="Google Shape;390;p1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1" name="Google Shape;391;p1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2" name="Google Shape;392;p1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3" name="Google Shape;393;p1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4" name="Google Shape;394;p1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5" name="Google Shape;395;p1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6" name="Google Shape;396;p1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7" name="Google Shape;397;p1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8" name="Google Shape;398;p1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9" name="Google Shape;399;p1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0" name="Google Shape;400;p1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1" name="Google Shape;401;p1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2" name="Google Shape;402;p1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3" name="Google Shape;403;p1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4" name="Google Shape;404;p1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5" name="Google Shape;405;p1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6" name="Google Shape;406;p1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7" name="Google Shape;407;p1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8" name="Google Shape;408;p1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9" name="Google Shape;409;p1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0" name="Google Shape;410;p1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1" name="Google Shape;411;p1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12"/>
        <p:cNvGrpSpPr/>
        <p:nvPr/>
      </p:nvGrpSpPr>
      <p:grpSpPr>
        <a:xfrm>
          <a:off x="0" y="0"/>
          <a:ext cx="0" cy="0"/>
          <a:chOff x="0" y="0"/>
          <a:chExt cx="0" cy="0"/>
        </a:xfrm>
      </p:grpSpPr>
      <p:sp>
        <p:nvSpPr>
          <p:cNvPr id="413" name="Google Shape;413;p15"/>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5"/>
          <p:cNvGrpSpPr/>
          <p:nvPr/>
        </p:nvGrpSpPr>
        <p:grpSpPr>
          <a:xfrm rot="-5400000">
            <a:off x="7661788" y="304268"/>
            <a:ext cx="1129770" cy="1173854"/>
            <a:chOff x="11" y="583339"/>
            <a:chExt cx="1129770" cy="1173854"/>
          </a:xfrm>
        </p:grpSpPr>
        <p:sp>
          <p:nvSpPr>
            <p:cNvPr id="415" name="Google Shape;415;p1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6" name="Google Shape;416;p1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7" name="Google Shape;417;p1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8" name="Google Shape;418;p1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9" name="Google Shape;419;p1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0" name="Google Shape;420;p1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1" name="Google Shape;421;p1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2" name="Google Shape;422;p1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3" name="Google Shape;423;p1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4" name="Google Shape;424;p1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5" name="Google Shape;425;p1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6" name="Google Shape;426;p1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7" name="Google Shape;427;p1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8" name="Google Shape;428;p1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9" name="Google Shape;429;p1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0" name="Google Shape;430;p1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1" name="Google Shape;431;p1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2" name="Google Shape;432;p1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3" name="Google Shape;433;p1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4" name="Google Shape;434;p1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5" name="Google Shape;435;p1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6" name="Google Shape;436;p1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7" name="Google Shape;437;p1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8" name="Google Shape;438;p1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9" name="Google Shape;439;p1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440" name="Google Shape;440;p15"/>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1" name="Google Shape;441;p15"/>
          <p:cNvSpPr txBox="1">
            <a:spLocks noGrp="1"/>
          </p:cNvSpPr>
          <p:nvPr>
            <p:ph type="title" idx="2"/>
          </p:nvPr>
        </p:nvSpPr>
        <p:spPr>
          <a:xfrm>
            <a:off x="716622" y="1735175"/>
            <a:ext cx="57882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2" name="Google Shape;442;p15"/>
          <p:cNvSpPr txBox="1">
            <a:spLocks noGrp="1"/>
          </p:cNvSpPr>
          <p:nvPr>
            <p:ph type="subTitle" idx="1"/>
          </p:nvPr>
        </p:nvSpPr>
        <p:spPr>
          <a:xfrm>
            <a:off x="713225" y="2260475"/>
            <a:ext cx="5788200" cy="21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16"/>
          <p:cNvSpPr txBox="1">
            <a:spLocks noGrp="1"/>
          </p:cNvSpPr>
          <p:nvPr>
            <p:ph type="title" idx="2"/>
          </p:nvPr>
        </p:nvSpPr>
        <p:spPr>
          <a:xfrm>
            <a:off x="2620769" y="1735175"/>
            <a:ext cx="57855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6" name="Google Shape;446;p16"/>
          <p:cNvSpPr txBox="1">
            <a:spLocks noGrp="1"/>
          </p:cNvSpPr>
          <p:nvPr>
            <p:ph type="subTitle" idx="1"/>
          </p:nvPr>
        </p:nvSpPr>
        <p:spPr>
          <a:xfrm>
            <a:off x="2618225" y="2260475"/>
            <a:ext cx="5785500" cy="234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7" name="Google Shape;447;p1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16"/>
          <p:cNvGrpSpPr/>
          <p:nvPr/>
        </p:nvGrpSpPr>
        <p:grpSpPr>
          <a:xfrm rot="-5400000">
            <a:off x="348315" y="3682261"/>
            <a:ext cx="1129770" cy="1173854"/>
            <a:chOff x="11" y="583339"/>
            <a:chExt cx="1129770" cy="1173854"/>
          </a:xfrm>
        </p:grpSpPr>
        <p:sp>
          <p:nvSpPr>
            <p:cNvPr id="449" name="Google Shape;449;p1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0" name="Google Shape;450;p1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1" name="Google Shape;451;p1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2" name="Google Shape;452;p1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3" name="Google Shape;453;p1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4" name="Google Shape;454;p1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5" name="Google Shape;455;p1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6" name="Google Shape;456;p1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7" name="Google Shape;457;p1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8" name="Google Shape;458;p1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9" name="Google Shape;459;p1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0" name="Google Shape;460;p1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1" name="Google Shape;461;p1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2" name="Google Shape;462;p1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3" name="Google Shape;463;p1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4" name="Google Shape;464;p1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5" name="Google Shape;465;p1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6" name="Google Shape;466;p1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7" name="Google Shape;467;p1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8" name="Google Shape;468;p1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9" name="Google Shape;469;p1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0" name="Google Shape;470;p1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1" name="Google Shape;471;p1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2" name="Google Shape;472;p1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3" name="Google Shape;473;p1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74"/>
        <p:cNvGrpSpPr/>
        <p:nvPr/>
      </p:nvGrpSpPr>
      <p:grpSpPr>
        <a:xfrm>
          <a:off x="0" y="0"/>
          <a:ext cx="0" cy="0"/>
          <a:chOff x="0" y="0"/>
          <a:chExt cx="0" cy="0"/>
        </a:xfrm>
      </p:grpSpPr>
      <p:sp>
        <p:nvSpPr>
          <p:cNvPr id="475" name="Google Shape;475;p17"/>
          <p:cNvSpPr/>
          <p:nvPr/>
        </p:nvSpPr>
        <p:spPr>
          <a:xfrm>
            <a:off x="717150" y="11637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7" name="Google Shape;477;p17"/>
          <p:cNvSpPr txBox="1">
            <a:spLocks noGrp="1"/>
          </p:cNvSpPr>
          <p:nvPr>
            <p:ph type="body" idx="1"/>
          </p:nvPr>
        </p:nvSpPr>
        <p:spPr>
          <a:xfrm>
            <a:off x="1924350" y="1730850"/>
            <a:ext cx="5295300" cy="2139000"/>
          </a:xfrm>
          <a:prstGeom prst="rect">
            <a:avLst/>
          </a:prstGeom>
        </p:spPr>
        <p:txBody>
          <a:bodyPr spcFirstLastPara="1" wrap="square" lIns="91425" tIns="91425" rIns="91425" bIns="91425" anchor="ctr" anchorCtr="0">
            <a:noAutofit/>
          </a:bodyPr>
          <a:lstStyle>
            <a:lvl1pPr marL="457200" lvl="0" indent="-304800" algn="ctr" rtl="0">
              <a:spcBef>
                <a:spcPts val="0"/>
              </a:spcBef>
              <a:spcAft>
                <a:spcPts val="0"/>
              </a:spcAft>
              <a:buSzPts val="1200"/>
              <a:buFont typeface="Roboto Slab Light"/>
              <a:buChar char="●"/>
              <a:defRPr sz="1400"/>
            </a:lvl1pPr>
            <a:lvl2pPr marL="914400" lvl="1" indent="-304800" rtl="0">
              <a:lnSpc>
                <a:spcPct val="100000"/>
              </a:lnSpc>
              <a:spcBef>
                <a:spcPts val="1600"/>
              </a:spcBef>
              <a:spcAft>
                <a:spcPts val="0"/>
              </a:spcAft>
              <a:buSzPts val="1200"/>
              <a:buFont typeface="Roboto Slab Light"/>
              <a:buChar char="○"/>
              <a:defRPr/>
            </a:lvl2pPr>
            <a:lvl3pPr marL="1371600" lvl="2" indent="-304800" rtl="0">
              <a:lnSpc>
                <a:spcPct val="100000"/>
              </a:lnSpc>
              <a:spcBef>
                <a:spcPts val="1600"/>
              </a:spcBef>
              <a:spcAft>
                <a:spcPts val="0"/>
              </a:spcAft>
              <a:buSzPts val="1200"/>
              <a:buFont typeface="Roboto Slab Light"/>
              <a:buChar char="■"/>
              <a:defRPr/>
            </a:lvl3pPr>
            <a:lvl4pPr marL="1828800" lvl="3" indent="-304800" rtl="0">
              <a:lnSpc>
                <a:spcPct val="100000"/>
              </a:lnSpc>
              <a:spcBef>
                <a:spcPts val="1600"/>
              </a:spcBef>
              <a:spcAft>
                <a:spcPts val="0"/>
              </a:spcAft>
              <a:buSzPts val="1200"/>
              <a:buFont typeface="Roboto Slab Light"/>
              <a:buChar char="●"/>
              <a:defRPr/>
            </a:lvl4pPr>
            <a:lvl5pPr marL="2286000" lvl="4" indent="-304800" rtl="0">
              <a:lnSpc>
                <a:spcPct val="100000"/>
              </a:lnSpc>
              <a:spcBef>
                <a:spcPts val="1600"/>
              </a:spcBef>
              <a:spcAft>
                <a:spcPts val="0"/>
              </a:spcAft>
              <a:buSzPts val="1200"/>
              <a:buFont typeface="Roboto Slab Light"/>
              <a:buChar char="○"/>
              <a:defRPr/>
            </a:lvl5pPr>
            <a:lvl6pPr marL="2743200" lvl="5" indent="-304800" rtl="0">
              <a:lnSpc>
                <a:spcPct val="100000"/>
              </a:lnSpc>
              <a:spcBef>
                <a:spcPts val="1600"/>
              </a:spcBef>
              <a:spcAft>
                <a:spcPts val="0"/>
              </a:spcAft>
              <a:buSzPts val="1200"/>
              <a:buFont typeface="Roboto Slab Light"/>
              <a:buChar char="■"/>
              <a:defRPr/>
            </a:lvl6pPr>
            <a:lvl7pPr marL="3200400" lvl="6" indent="-304800" rtl="0">
              <a:lnSpc>
                <a:spcPct val="100000"/>
              </a:lnSpc>
              <a:spcBef>
                <a:spcPts val="1600"/>
              </a:spcBef>
              <a:spcAft>
                <a:spcPts val="0"/>
              </a:spcAft>
              <a:buSzPts val="1200"/>
              <a:buFont typeface="Roboto Slab Light"/>
              <a:buChar char="●"/>
              <a:defRPr/>
            </a:lvl7pPr>
            <a:lvl8pPr marL="3657600" lvl="7" indent="-304800" rtl="0">
              <a:lnSpc>
                <a:spcPct val="100000"/>
              </a:lnSpc>
              <a:spcBef>
                <a:spcPts val="1600"/>
              </a:spcBef>
              <a:spcAft>
                <a:spcPts val="0"/>
              </a:spcAft>
              <a:buSzPts val="1200"/>
              <a:buFont typeface="Roboto Slab Light"/>
              <a:buChar char="○"/>
              <a:defRPr/>
            </a:lvl8pPr>
            <a:lvl9pPr marL="4114800" lvl="8" indent="-304800" rtl="0">
              <a:lnSpc>
                <a:spcPct val="100000"/>
              </a:lnSpc>
              <a:spcBef>
                <a:spcPts val="1600"/>
              </a:spcBef>
              <a:spcAft>
                <a:spcPts val="1600"/>
              </a:spcAft>
              <a:buSzPts val="1200"/>
              <a:buFont typeface="Roboto Slab Light"/>
              <a:buChar char="■"/>
              <a:defRPr/>
            </a:lvl9pPr>
          </a:lstStyle>
          <a:p>
            <a:endParaRPr/>
          </a:p>
        </p:txBody>
      </p:sp>
      <p:grpSp>
        <p:nvGrpSpPr>
          <p:cNvPr id="478" name="Google Shape;478;p17"/>
          <p:cNvGrpSpPr/>
          <p:nvPr/>
        </p:nvGrpSpPr>
        <p:grpSpPr>
          <a:xfrm rot="-5400000">
            <a:off x="348315" y="3682261"/>
            <a:ext cx="1129770" cy="1173854"/>
            <a:chOff x="11" y="583339"/>
            <a:chExt cx="1129770" cy="1173854"/>
          </a:xfrm>
        </p:grpSpPr>
        <p:sp>
          <p:nvSpPr>
            <p:cNvPr id="479" name="Google Shape;479;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0" name="Google Shape;480;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1" name="Google Shape;481;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2" name="Google Shape;482;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3" name="Google Shape;483;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4" name="Google Shape;484;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5" name="Google Shape;485;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6" name="Google Shape;486;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7" name="Google Shape;487;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8" name="Google Shape;488;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9" name="Google Shape;489;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0" name="Google Shape;490;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1" name="Google Shape;491;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2" name="Google Shape;492;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3" name="Google Shape;493;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4" name="Google Shape;494;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5" name="Google Shape;495;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6" name="Google Shape;496;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7" name="Google Shape;497;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8" name="Google Shape;498;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9" name="Google Shape;499;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0" name="Google Shape;500;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1" name="Google Shape;501;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2" name="Google Shape;502;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3" name="Google Shape;503;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504" name="Google Shape;504;p17"/>
          <p:cNvGrpSpPr/>
          <p:nvPr/>
        </p:nvGrpSpPr>
        <p:grpSpPr>
          <a:xfrm rot="-5400000">
            <a:off x="7661788" y="304268"/>
            <a:ext cx="1129770" cy="1173854"/>
            <a:chOff x="11" y="583339"/>
            <a:chExt cx="1129770" cy="1173854"/>
          </a:xfrm>
        </p:grpSpPr>
        <p:sp>
          <p:nvSpPr>
            <p:cNvPr id="505" name="Google Shape;505;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6" name="Google Shape;506;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7" name="Google Shape;507;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8" name="Google Shape;508;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9" name="Google Shape;509;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0" name="Google Shape;510;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1" name="Google Shape;511;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2" name="Google Shape;512;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3" name="Google Shape;513;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4" name="Google Shape;514;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5" name="Google Shape;515;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6" name="Google Shape;516;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7" name="Google Shape;517;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8" name="Google Shape;518;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9" name="Google Shape;519;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0" name="Google Shape;520;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1" name="Google Shape;521;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2" name="Google Shape;522;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3" name="Google Shape;523;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4" name="Google Shape;524;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5" name="Google Shape;525;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6" name="Google Shape;526;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7" name="Google Shape;527;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8" name="Google Shape;528;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9" name="Google Shape;529;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30"/>
        <p:cNvGrpSpPr/>
        <p:nvPr/>
      </p:nvGrpSpPr>
      <p:grpSpPr>
        <a:xfrm>
          <a:off x="0" y="0"/>
          <a:ext cx="0" cy="0"/>
          <a:chOff x="0" y="0"/>
          <a:chExt cx="0" cy="0"/>
        </a:xfrm>
      </p:grpSpPr>
      <p:sp>
        <p:nvSpPr>
          <p:cNvPr id="531" name="Google Shape;53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32" name="Google Shape;532;p18"/>
          <p:cNvGrpSpPr/>
          <p:nvPr/>
        </p:nvGrpSpPr>
        <p:grpSpPr>
          <a:xfrm rot="-5400000">
            <a:off x="7661788" y="304268"/>
            <a:ext cx="1129770" cy="1173854"/>
            <a:chOff x="11" y="583339"/>
            <a:chExt cx="1129770" cy="1173854"/>
          </a:xfrm>
        </p:grpSpPr>
        <p:sp>
          <p:nvSpPr>
            <p:cNvPr id="533" name="Google Shape;533;p1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4" name="Google Shape;534;p1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5" name="Google Shape;535;p1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6" name="Google Shape;536;p1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7" name="Google Shape;537;p1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8" name="Google Shape;538;p1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9" name="Google Shape;539;p1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0" name="Google Shape;540;p1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1" name="Google Shape;541;p1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2" name="Google Shape;542;p1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3" name="Google Shape;543;p1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4" name="Google Shape;544;p1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5" name="Google Shape;545;p1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6" name="Google Shape;546;p1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7" name="Google Shape;547;p1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8" name="Google Shape;548;p1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9" name="Google Shape;549;p1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0" name="Google Shape;550;p1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1" name="Google Shape;551;p1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2" name="Google Shape;552;p1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3" name="Google Shape;553;p1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4" name="Google Shape;554;p1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5" name="Google Shape;555;p1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6" name="Google Shape;556;p1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7" name="Google Shape;557;p1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558"/>
        <p:cNvGrpSpPr/>
        <p:nvPr/>
      </p:nvGrpSpPr>
      <p:grpSpPr>
        <a:xfrm>
          <a:off x="0" y="0"/>
          <a:ext cx="0" cy="0"/>
          <a:chOff x="0" y="0"/>
          <a:chExt cx="0" cy="0"/>
        </a:xfrm>
      </p:grpSpPr>
      <p:sp>
        <p:nvSpPr>
          <p:cNvPr id="559" name="Google Shape;559;p19"/>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19"/>
          <p:cNvGrpSpPr/>
          <p:nvPr/>
        </p:nvGrpSpPr>
        <p:grpSpPr>
          <a:xfrm rot="-5400000">
            <a:off x="348315" y="3682261"/>
            <a:ext cx="1129770" cy="1173854"/>
            <a:chOff x="11" y="583339"/>
            <a:chExt cx="1129770" cy="1173854"/>
          </a:xfrm>
        </p:grpSpPr>
        <p:sp>
          <p:nvSpPr>
            <p:cNvPr id="561" name="Google Shape;561;p1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2" name="Google Shape;562;p1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3" name="Google Shape;563;p1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4" name="Google Shape;564;p1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5" name="Google Shape;565;p1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6" name="Google Shape;566;p1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7" name="Google Shape;567;p1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8" name="Google Shape;568;p1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9" name="Google Shape;569;p1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0" name="Google Shape;570;p1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1" name="Google Shape;571;p1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2" name="Google Shape;572;p1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3" name="Google Shape;573;p1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4" name="Google Shape;574;p1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5" name="Google Shape;575;p1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6" name="Google Shape;576;p1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7" name="Google Shape;577;p1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8" name="Google Shape;578;p1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9" name="Google Shape;579;p1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0" name="Google Shape;580;p1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1" name="Google Shape;581;p1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2" name="Google Shape;582;p1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3" name="Google Shape;583;p1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4" name="Google Shape;584;p1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5" name="Google Shape;585;p1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586" name="Google Shape;5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587"/>
        <p:cNvGrpSpPr/>
        <p:nvPr/>
      </p:nvGrpSpPr>
      <p:grpSpPr>
        <a:xfrm>
          <a:off x="0" y="0"/>
          <a:ext cx="0" cy="0"/>
          <a:chOff x="0" y="0"/>
          <a:chExt cx="0" cy="0"/>
        </a:xfrm>
      </p:grpSpPr>
      <p:grpSp>
        <p:nvGrpSpPr>
          <p:cNvPr id="588" name="Google Shape;588;p20"/>
          <p:cNvGrpSpPr/>
          <p:nvPr/>
        </p:nvGrpSpPr>
        <p:grpSpPr>
          <a:xfrm rot="-5400000">
            <a:off x="348315" y="3682261"/>
            <a:ext cx="1129770" cy="1173854"/>
            <a:chOff x="11" y="583339"/>
            <a:chExt cx="1129770" cy="1173854"/>
          </a:xfrm>
        </p:grpSpPr>
        <p:sp>
          <p:nvSpPr>
            <p:cNvPr id="589" name="Google Shape;589;p20"/>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0" name="Google Shape;590;p20"/>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1" name="Google Shape;591;p20"/>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2" name="Google Shape;592;p20"/>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3" name="Google Shape;593;p20"/>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4" name="Google Shape;594;p20"/>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5" name="Google Shape;595;p20"/>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6" name="Google Shape;596;p20"/>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7" name="Google Shape;597;p20"/>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8" name="Google Shape;598;p20"/>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9" name="Google Shape;599;p20"/>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0" name="Google Shape;600;p20"/>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1" name="Google Shape;601;p20"/>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2" name="Google Shape;602;p20"/>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3" name="Google Shape;603;p20"/>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4" name="Google Shape;604;p20"/>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5" name="Google Shape;605;p20"/>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6" name="Google Shape;606;p20"/>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7" name="Google Shape;607;p20"/>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8" name="Google Shape;608;p20"/>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9" name="Google Shape;609;p20"/>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0" name="Google Shape;610;p20"/>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1" name="Google Shape;611;p20"/>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2" name="Google Shape;612;p20"/>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3" name="Google Shape;613;p20"/>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14" name="Google Shape;6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3"/>
          <p:cNvSpPr/>
          <p:nvPr/>
        </p:nvSpPr>
        <p:spPr>
          <a:xfrm>
            <a:off x="0" y="3095775"/>
            <a:ext cx="6501300" cy="2055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
          <p:cNvGrpSpPr/>
          <p:nvPr/>
        </p:nvGrpSpPr>
        <p:grpSpPr>
          <a:xfrm rot="-5400000">
            <a:off x="348315" y="3682261"/>
            <a:ext cx="1129770" cy="1173854"/>
            <a:chOff x="11" y="583339"/>
            <a:chExt cx="1129770" cy="1173854"/>
          </a:xfrm>
        </p:grpSpPr>
        <p:sp>
          <p:nvSpPr>
            <p:cNvPr id="68" name="Google Shape;68;p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 name="Google Shape;69;p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 name="Google Shape;70;p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 name="Google Shape;71;p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 name="Google Shape;72;p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 name="Google Shape;73;p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4" name="Google Shape;74;p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 name="Google Shape;75;p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 name="Google Shape;76;p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 name="Google Shape;77;p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 name="Google Shape;78;p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 name="Google Shape;79;p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 name="Google Shape;80;p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 name="Google Shape;81;p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 name="Google Shape;82;p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 name="Google Shape;83;p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 name="Google Shape;84;p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 name="Google Shape;85;p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 name="Google Shape;86;p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 name="Google Shape;87;p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 name="Google Shape;88;p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 name="Google Shape;89;p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 name="Google Shape;90;p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 name="Google Shape;91;p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 name="Google Shape;92;p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3" name="Google Shape;93;p3"/>
          <p:cNvSpPr txBox="1">
            <a:spLocks noGrp="1"/>
          </p:cNvSpPr>
          <p:nvPr>
            <p:ph type="title"/>
          </p:nvPr>
        </p:nvSpPr>
        <p:spPr>
          <a:xfrm>
            <a:off x="720500" y="2574469"/>
            <a:ext cx="3852000" cy="730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4" name="Google Shape;94;p3"/>
          <p:cNvSpPr txBox="1">
            <a:spLocks noGrp="1"/>
          </p:cNvSpPr>
          <p:nvPr>
            <p:ph type="title" idx="2" hasCustomPrompt="1"/>
          </p:nvPr>
        </p:nvSpPr>
        <p:spPr>
          <a:xfrm>
            <a:off x="720000" y="1799269"/>
            <a:ext cx="3852000" cy="7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5" name="Google Shape;95;p3"/>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615"/>
        <p:cNvGrpSpPr/>
        <p:nvPr/>
      </p:nvGrpSpPr>
      <p:grpSpPr>
        <a:xfrm>
          <a:off x="0" y="0"/>
          <a:ext cx="0" cy="0"/>
          <a:chOff x="0" y="0"/>
          <a:chExt cx="0" cy="0"/>
        </a:xfrm>
      </p:grpSpPr>
      <p:sp>
        <p:nvSpPr>
          <p:cNvPr id="616" name="Google Shape;616;p21"/>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21"/>
          <p:cNvGrpSpPr/>
          <p:nvPr/>
        </p:nvGrpSpPr>
        <p:grpSpPr>
          <a:xfrm rot="-5400000">
            <a:off x="348315" y="3682261"/>
            <a:ext cx="1129770" cy="1173854"/>
            <a:chOff x="11" y="583339"/>
            <a:chExt cx="1129770" cy="1173854"/>
          </a:xfrm>
        </p:grpSpPr>
        <p:sp>
          <p:nvSpPr>
            <p:cNvPr id="618" name="Google Shape;618;p2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9" name="Google Shape;619;p2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0" name="Google Shape;620;p2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1" name="Google Shape;621;p2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2" name="Google Shape;622;p2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3" name="Google Shape;623;p2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4" name="Google Shape;624;p2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5" name="Google Shape;625;p2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6" name="Google Shape;626;p2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7" name="Google Shape;627;p2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8" name="Google Shape;628;p2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9" name="Google Shape;629;p2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0" name="Google Shape;630;p2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1" name="Google Shape;631;p2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2" name="Google Shape;632;p2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3" name="Google Shape;633;p2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4" name="Google Shape;634;p2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5" name="Google Shape;635;p2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6" name="Google Shape;636;p2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7" name="Google Shape;637;p2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8" name="Google Shape;638;p2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9" name="Google Shape;639;p2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0" name="Google Shape;640;p2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1" name="Google Shape;641;p2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2" name="Google Shape;642;p2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43" name="Google Shape;6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_ONLY_1_1_1_1_1">
    <p:spTree>
      <p:nvGrpSpPr>
        <p:cNvPr id="1" name="Shape 644"/>
        <p:cNvGrpSpPr/>
        <p:nvPr/>
      </p:nvGrpSpPr>
      <p:grpSpPr>
        <a:xfrm>
          <a:off x="0" y="0"/>
          <a:ext cx="0" cy="0"/>
          <a:chOff x="0" y="0"/>
          <a:chExt cx="0" cy="0"/>
        </a:xfrm>
      </p:grpSpPr>
      <p:sp>
        <p:nvSpPr>
          <p:cNvPr id="645" name="Google Shape;6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46" name="Google Shape;646;p22"/>
          <p:cNvGrpSpPr/>
          <p:nvPr/>
        </p:nvGrpSpPr>
        <p:grpSpPr>
          <a:xfrm rot="-5400000">
            <a:off x="332988" y="295378"/>
            <a:ext cx="1129770" cy="1173854"/>
            <a:chOff x="11" y="583339"/>
            <a:chExt cx="1129770" cy="1173854"/>
          </a:xfrm>
        </p:grpSpPr>
        <p:sp>
          <p:nvSpPr>
            <p:cNvPr id="647" name="Google Shape;647;p2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8" name="Google Shape;648;p2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9" name="Google Shape;649;p2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0" name="Google Shape;650;p2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1" name="Google Shape;651;p2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2" name="Google Shape;652;p2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3" name="Google Shape;653;p2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4" name="Google Shape;654;p2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5" name="Google Shape;655;p2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6" name="Google Shape;656;p2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7" name="Google Shape;657;p2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8" name="Google Shape;658;p2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9" name="Google Shape;659;p2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0" name="Google Shape;660;p2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1" name="Google Shape;661;p2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2" name="Google Shape;662;p2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3" name="Google Shape;663;p2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4" name="Google Shape;664;p2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5" name="Google Shape;665;p2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6" name="Google Shape;666;p2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7" name="Google Shape;667;p2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8" name="Google Shape;668;p2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9" name="Google Shape;669;p2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0" name="Google Shape;670;p2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1" name="Google Shape;671;p2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2"/>
        <p:cNvGrpSpPr/>
        <p:nvPr/>
      </p:nvGrpSpPr>
      <p:grpSpPr>
        <a:xfrm>
          <a:off x="0" y="0"/>
          <a:ext cx="0" cy="0"/>
          <a:chOff x="0" y="0"/>
          <a:chExt cx="0" cy="0"/>
        </a:xfrm>
      </p:grpSpPr>
      <p:sp>
        <p:nvSpPr>
          <p:cNvPr id="673" name="Google Shape;673;p23"/>
          <p:cNvSpPr txBox="1">
            <a:spLocks noGrp="1"/>
          </p:cNvSpPr>
          <p:nvPr>
            <p:ph type="title"/>
          </p:nvPr>
        </p:nvSpPr>
        <p:spPr>
          <a:xfrm>
            <a:off x="2391900" y="3044542"/>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4" name="Google Shape;674;p23"/>
          <p:cNvSpPr txBox="1">
            <a:spLocks noGrp="1"/>
          </p:cNvSpPr>
          <p:nvPr>
            <p:ph type="subTitle" idx="1"/>
          </p:nvPr>
        </p:nvSpPr>
        <p:spPr>
          <a:xfrm>
            <a:off x="1996200" y="1567050"/>
            <a:ext cx="5151600" cy="147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23"/>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23"/>
          <p:cNvGrpSpPr/>
          <p:nvPr/>
        </p:nvGrpSpPr>
        <p:grpSpPr>
          <a:xfrm rot="-5400000">
            <a:off x="348315" y="3682261"/>
            <a:ext cx="1129770" cy="1173854"/>
            <a:chOff x="11" y="583339"/>
            <a:chExt cx="1129770" cy="1173854"/>
          </a:xfrm>
        </p:grpSpPr>
        <p:sp>
          <p:nvSpPr>
            <p:cNvPr id="677" name="Google Shape;677;p2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8" name="Google Shape;678;p2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9" name="Google Shape;679;p2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0" name="Google Shape;680;p2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1" name="Google Shape;681;p2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2" name="Google Shape;682;p2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3" name="Google Shape;683;p2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4" name="Google Shape;684;p2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5" name="Google Shape;685;p2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6" name="Google Shape;686;p2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7" name="Google Shape;687;p2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8" name="Google Shape;688;p2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9" name="Google Shape;689;p2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0" name="Google Shape;690;p2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1" name="Google Shape;691;p2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2" name="Google Shape;692;p2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3" name="Google Shape;693;p2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4" name="Google Shape;694;p2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5" name="Google Shape;695;p2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6" name="Google Shape;696;p2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7" name="Google Shape;697;p2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8" name="Google Shape;698;p2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9" name="Google Shape;699;p2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0" name="Google Shape;700;p2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1" name="Google Shape;701;p2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02"/>
        <p:cNvGrpSpPr/>
        <p:nvPr/>
      </p:nvGrpSpPr>
      <p:grpSpPr>
        <a:xfrm>
          <a:off x="0" y="0"/>
          <a:ext cx="0" cy="0"/>
          <a:chOff x="0" y="0"/>
          <a:chExt cx="0" cy="0"/>
        </a:xfrm>
      </p:grpSpPr>
      <p:sp>
        <p:nvSpPr>
          <p:cNvPr id="703" name="Google Shape;70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4" name="Google Shape;704;p24"/>
          <p:cNvSpPr txBox="1">
            <a:spLocks noGrp="1"/>
          </p:cNvSpPr>
          <p:nvPr>
            <p:ph type="title" idx="2"/>
          </p:nvPr>
        </p:nvSpPr>
        <p:spPr>
          <a:xfrm>
            <a:off x="7200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5" name="Google Shape;705;p24"/>
          <p:cNvSpPr txBox="1">
            <a:spLocks noGrp="1"/>
          </p:cNvSpPr>
          <p:nvPr>
            <p:ph type="subTitle" idx="1"/>
          </p:nvPr>
        </p:nvSpPr>
        <p:spPr>
          <a:xfrm>
            <a:off x="7200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6" name="Google Shape;706;p24"/>
          <p:cNvSpPr txBox="1">
            <a:spLocks noGrp="1"/>
          </p:cNvSpPr>
          <p:nvPr>
            <p:ph type="title" idx="3"/>
          </p:nvPr>
        </p:nvSpPr>
        <p:spPr>
          <a:xfrm>
            <a:off x="34038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7" name="Google Shape;707;p24"/>
          <p:cNvSpPr txBox="1">
            <a:spLocks noGrp="1"/>
          </p:cNvSpPr>
          <p:nvPr>
            <p:ph type="subTitle" idx="4"/>
          </p:nvPr>
        </p:nvSpPr>
        <p:spPr>
          <a:xfrm>
            <a:off x="34038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8" name="Google Shape;708;p24"/>
          <p:cNvSpPr txBox="1">
            <a:spLocks noGrp="1"/>
          </p:cNvSpPr>
          <p:nvPr>
            <p:ph type="title" idx="5"/>
          </p:nvPr>
        </p:nvSpPr>
        <p:spPr>
          <a:xfrm>
            <a:off x="60876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9" name="Google Shape;709;p24"/>
          <p:cNvSpPr txBox="1">
            <a:spLocks noGrp="1"/>
          </p:cNvSpPr>
          <p:nvPr>
            <p:ph type="subTitle" idx="6"/>
          </p:nvPr>
        </p:nvSpPr>
        <p:spPr>
          <a:xfrm>
            <a:off x="60876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10" name="Google Shape;710;p24"/>
          <p:cNvGrpSpPr/>
          <p:nvPr/>
        </p:nvGrpSpPr>
        <p:grpSpPr>
          <a:xfrm rot="-5400000">
            <a:off x="7661788" y="304268"/>
            <a:ext cx="1129770" cy="1173854"/>
            <a:chOff x="11" y="583339"/>
            <a:chExt cx="1129770" cy="1173854"/>
          </a:xfrm>
        </p:grpSpPr>
        <p:sp>
          <p:nvSpPr>
            <p:cNvPr id="711" name="Google Shape;711;p2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2" name="Google Shape;712;p2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3" name="Google Shape;713;p2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4" name="Google Shape;714;p2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5" name="Google Shape;715;p2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6" name="Google Shape;716;p2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7" name="Google Shape;717;p2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8" name="Google Shape;718;p2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9" name="Google Shape;719;p2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0" name="Google Shape;720;p2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1" name="Google Shape;721;p2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2" name="Google Shape;722;p2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3" name="Google Shape;723;p2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4" name="Google Shape;724;p2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5" name="Google Shape;725;p2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6" name="Google Shape;726;p2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7" name="Google Shape;727;p2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8" name="Google Shape;728;p2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9" name="Google Shape;729;p2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0" name="Google Shape;730;p2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1" name="Google Shape;731;p2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2" name="Google Shape;732;p2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3" name="Google Shape;733;p2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4" name="Google Shape;734;p2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5" name="Google Shape;735;p2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36"/>
        <p:cNvGrpSpPr/>
        <p:nvPr/>
      </p:nvGrpSpPr>
      <p:grpSpPr>
        <a:xfrm>
          <a:off x="0" y="0"/>
          <a:ext cx="0" cy="0"/>
          <a:chOff x="0" y="0"/>
          <a:chExt cx="0" cy="0"/>
        </a:xfrm>
      </p:grpSpPr>
      <p:sp>
        <p:nvSpPr>
          <p:cNvPr id="737" name="Google Shape;73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8" name="Google Shape;738;p25"/>
          <p:cNvSpPr txBox="1">
            <a:spLocks noGrp="1"/>
          </p:cNvSpPr>
          <p:nvPr>
            <p:ph type="title" idx="2"/>
          </p:nvPr>
        </p:nvSpPr>
        <p:spPr>
          <a:xfrm>
            <a:off x="720000"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9" name="Google Shape;739;p25"/>
          <p:cNvSpPr txBox="1">
            <a:spLocks noGrp="1"/>
          </p:cNvSpPr>
          <p:nvPr>
            <p:ph type="subTitle" idx="1"/>
          </p:nvPr>
        </p:nvSpPr>
        <p:spPr>
          <a:xfrm>
            <a:off x="720000"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0" name="Google Shape;740;p25"/>
          <p:cNvSpPr txBox="1">
            <a:spLocks noGrp="1"/>
          </p:cNvSpPr>
          <p:nvPr>
            <p:ph type="title" idx="3"/>
          </p:nvPr>
        </p:nvSpPr>
        <p:spPr>
          <a:xfrm>
            <a:off x="3419271"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1" name="Google Shape;741;p25"/>
          <p:cNvSpPr txBox="1">
            <a:spLocks noGrp="1"/>
          </p:cNvSpPr>
          <p:nvPr>
            <p:ph type="subTitle" idx="4"/>
          </p:nvPr>
        </p:nvSpPr>
        <p:spPr>
          <a:xfrm>
            <a:off x="3419271"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2" name="Google Shape;742;p25"/>
          <p:cNvSpPr txBox="1">
            <a:spLocks noGrp="1"/>
          </p:cNvSpPr>
          <p:nvPr>
            <p:ph type="title" idx="5"/>
          </p:nvPr>
        </p:nvSpPr>
        <p:spPr>
          <a:xfrm>
            <a:off x="720000"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3" name="Google Shape;743;p25"/>
          <p:cNvSpPr txBox="1">
            <a:spLocks noGrp="1"/>
          </p:cNvSpPr>
          <p:nvPr>
            <p:ph type="subTitle" idx="6"/>
          </p:nvPr>
        </p:nvSpPr>
        <p:spPr>
          <a:xfrm>
            <a:off x="720000"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4" name="Google Shape;744;p25"/>
          <p:cNvSpPr txBox="1">
            <a:spLocks noGrp="1"/>
          </p:cNvSpPr>
          <p:nvPr>
            <p:ph type="title" idx="7"/>
          </p:nvPr>
        </p:nvSpPr>
        <p:spPr>
          <a:xfrm>
            <a:off x="3419271"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5" name="Google Shape;745;p25"/>
          <p:cNvSpPr txBox="1">
            <a:spLocks noGrp="1"/>
          </p:cNvSpPr>
          <p:nvPr>
            <p:ph type="subTitle" idx="8"/>
          </p:nvPr>
        </p:nvSpPr>
        <p:spPr>
          <a:xfrm>
            <a:off x="3419271"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6" name="Google Shape;746;p25"/>
          <p:cNvSpPr txBox="1">
            <a:spLocks noGrp="1"/>
          </p:cNvSpPr>
          <p:nvPr>
            <p:ph type="title" idx="9"/>
          </p:nvPr>
        </p:nvSpPr>
        <p:spPr>
          <a:xfrm>
            <a:off x="6118549"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7" name="Google Shape;747;p25"/>
          <p:cNvSpPr txBox="1">
            <a:spLocks noGrp="1"/>
          </p:cNvSpPr>
          <p:nvPr>
            <p:ph type="subTitle" idx="13"/>
          </p:nvPr>
        </p:nvSpPr>
        <p:spPr>
          <a:xfrm>
            <a:off x="6118549"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8" name="Google Shape;748;p25"/>
          <p:cNvSpPr txBox="1">
            <a:spLocks noGrp="1"/>
          </p:cNvSpPr>
          <p:nvPr>
            <p:ph type="title" idx="14"/>
          </p:nvPr>
        </p:nvSpPr>
        <p:spPr>
          <a:xfrm>
            <a:off x="6118549"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9" name="Google Shape;749;p25"/>
          <p:cNvSpPr txBox="1">
            <a:spLocks noGrp="1"/>
          </p:cNvSpPr>
          <p:nvPr>
            <p:ph type="subTitle" idx="15"/>
          </p:nvPr>
        </p:nvSpPr>
        <p:spPr>
          <a:xfrm>
            <a:off x="6118549"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50" name="Google Shape;750;p25"/>
          <p:cNvGrpSpPr/>
          <p:nvPr/>
        </p:nvGrpSpPr>
        <p:grpSpPr>
          <a:xfrm rot="-5400000">
            <a:off x="7661788" y="304268"/>
            <a:ext cx="1129770" cy="1173854"/>
            <a:chOff x="11" y="583339"/>
            <a:chExt cx="1129770" cy="1173854"/>
          </a:xfrm>
        </p:grpSpPr>
        <p:sp>
          <p:nvSpPr>
            <p:cNvPr id="751" name="Google Shape;751;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2" name="Google Shape;752;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3" name="Google Shape;753;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4" name="Google Shape;754;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5" name="Google Shape;755;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6" name="Google Shape;756;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7" name="Google Shape;757;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8" name="Google Shape;758;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9" name="Google Shape;759;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0" name="Google Shape;760;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1" name="Google Shape;761;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2" name="Google Shape;762;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3" name="Google Shape;763;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4" name="Google Shape;764;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5" name="Google Shape;765;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6" name="Google Shape;766;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7" name="Google Shape;767;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8" name="Google Shape;768;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9" name="Google Shape;769;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0" name="Google Shape;770;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1" name="Google Shape;771;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2" name="Google Shape;772;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3" name="Google Shape;773;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4" name="Google Shape;774;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5" name="Google Shape;775;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776" name="Google Shape;776;p25"/>
          <p:cNvGrpSpPr/>
          <p:nvPr/>
        </p:nvGrpSpPr>
        <p:grpSpPr>
          <a:xfrm rot="-5400000">
            <a:off x="7661788" y="304268"/>
            <a:ext cx="1129770" cy="1173854"/>
            <a:chOff x="11" y="583339"/>
            <a:chExt cx="1129770" cy="1173854"/>
          </a:xfrm>
        </p:grpSpPr>
        <p:sp>
          <p:nvSpPr>
            <p:cNvPr id="777" name="Google Shape;777;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8" name="Google Shape;778;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9" name="Google Shape;779;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0" name="Google Shape;780;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1" name="Google Shape;781;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2" name="Google Shape;782;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3" name="Google Shape;783;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4" name="Google Shape;784;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5" name="Google Shape;785;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6" name="Google Shape;786;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7" name="Google Shape;787;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8" name="Google Shape;788;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9" name="Google Shape;789;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0" name="Google Shape;790;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1" name="Google Shape;791;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2" name="Google Shape;792;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3" name="Google Shape;793;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4" name="Google Shape;794;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5" name="Google Shape;795;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6" name="Google Shape;796;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7" name="Google Shape;797;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8" name="Google Shape;798;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9" name="Google Shape;799;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0" name="Google Shape;800;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1" name="Google Shape;801;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02"/>
        <p:cNvGrpSpPr/>
        <p:nvPr/>
      </p:nvGrpSpPr>
      <p:grpSpPr>
        <a:xfrm>
          <a:off x="0" y="0"/>
          <a:ext cx="0" cy="0"/>
          <a:chOff x="0" y="0"/>
          <a:chExt cx="0" cy="0"/>
        </a:xfrm>
      </p:grpSpPr>
      <p:sp>
        <p:nvSpPr>
          <p:cNvPr id="803" name="Google Shape;803;p26"/>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26"/>
          <p:cNvGrpSpPr/>
          <p:nvPr/>
        </p:nvGrpSpPr>
        <p:grpSpPr>
          <a:xfrm rot="-5400000">
            <a:off x="7661788" y="304268"/>
            <a:ext cx="1129770" cy="1173854"/>
            <a:chOff x="11" y="583339"/>
            <a:chExt cx="1129770" cy="1173854"/>
          </a:xfrm>
        </p:grpSpPr>
        <p:sp>
          <p:nvSpPr>
            <p:cNvPr id="805" name="Google Shape;805;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6" name="Google Shape;806;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7" name="Google Shape;807;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8" name="Google Shape;808;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9" name="Google Shape;809;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0" name="Google Shape;810;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1" name="Google Shape;811;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2" name="Google Shape;812;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3" name="Google Shape;813;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4" name="Google Shape;814;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5" name="Google Shape;815;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6" name="Google Shape;816;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7" name="Google Shape;817;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8" name="Google Shape;818;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9" name="Google Shape;819;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0" name="Google Shape;820;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1" name="Google Shape;821;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2" name="Google Shape;822;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3" name="Google Shape;823;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4" name="Google Shape;824;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5" name="Google Shape;825;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6" name="Google Shape;826;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7" name="Google Shape;827;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8" name="Google Shape;828;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9" name="Google Shape;829;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30" name="Google Shape;830;p2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6"/>
          <p:cNvGrpSpPr/>
          <p:nvPr/>
        </p:nvGrpSpPr>
        <p:grpSpPr>
          <a:xfrm rot="-5400000">
            <a:off x="348315" y="3682261"/>
            <a:ext cx="1129770" cy="1173854"/>
            <a:chOff x="11" y="583339"/>
            <a:chExt cx="1129770" cy="1173854"/>
          </a:xfrm>
        </p:grpSpPr>
        <p:sp>
          <p:nvSpPr>
            <p:cNvPr id="832" name="Google Shape;832;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3" name="Google Shape;833;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4" name="Google Shape;834;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5" name="Google Shape;835;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6" name="Google Shape;836;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7" name="Google Shape;837;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8" name="Google Shape;838;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9" name="Google Shape;839;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0" name="Google Shape;840;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1" name="Google Shape;841;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2" name="Google Shape;842;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3" name="Google Shape;843;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4" name="Google Shape;844;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5" name="Google Shape;845;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6" name="Google Shape;846;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7" name="Google Shape;847;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8" name="Google Shape;848;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9" name="Google Shape;849;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0" name="Google Shape;850;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1" name="Google Shape;851;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2" name="Google Shape;852;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3" name="Google Shape;853;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4" name="Google Shape;854;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5" name="Google Shape;855;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6" name="Google Shape;856;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57" name="Google Shape;857;p26"/>
          <p:cNvSpPr txBox="1">
            <a:spLocks noGrp="1"/>
          </p:cNvSpPr>
          <p:nvPr>
            <p:ph type="title" hasCustomPrompt="1"/>
          </p:nvPr>
        </p:nvSpPr>
        <p:spPr>
          <a:xfrm>
            <a:off x="2642625" y="540000"/>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58" name="Google Shape;858;p26"/>
          <p:cNvSpPr txBox="1">
            <a:spLocks noGrp="1"/>
          </p:cNvSpPr>
          <p:nvPr>
            <p:ph type="subTitle" idx="1"/>
          </p:nvPr>
        </p:nvSpPr>
        <p:spPr>
          <a:xfrm>
            <a:off x="2642625" y="1246025"/>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9" name="Google Shape;859;p26"/>
          <p:cNvSpPr txBox="1">
            <a:spLocks noGrp="1"/>
          </p:cNvSpPr>
          <p:nvPr>
            <p:ph type="title" idx="2" hasCustomPrompt="1"/>
          </p:nvPr>
        </p:nvSpPr>
        <p:spPr>
          <a:xfrm>
            <a:off x="2642625" y="2036332"/>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0" name="Google Shape;860;p26"/>
          <p:cNvSpPr txBox="1">
            <a:spLocks noGrp="1"/>
          </p:cNvSpPr>
          <p:nvPr>
            <p:ph type="subTitle" idx="3"/>
          </p:nvPr>
        </p:nvSpPr>
        <p:spPr>
          <a:xfrm>
            <a:off x="2642625" y="2742358"/>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1" name="Google Shape;861;p26"/>
          <p:cNvSpPr txBox="1">
            <a:spLocks noGrp="1"/>
          </p:cNvSpPr>
          <p:nvPr>
            <p:ph type="title" idx="4" hasCustomPrompt="1"/>
          </p:nvPr>
        </p:nvSpPr>
        <p:spPr>
          <a:xfrm>
            <a:off x="2642625" y="3539364"/>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2" name="Google Shape;862;p26"/>
          <p:cNvSpPr txBox="1">
            <a:spLocks noGrp="1"/>
          </p:cNvSpPr>
          <p:nvPr>
            <p:ph type="subTitle" idx="5"/>
          </p:nvPr>
        </p:nvSpPr>
        <p:spPr>
          <a:xfrm>
            <a:off x="2642625" y="4245389"/>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63"/>
        <p:cNvGrpSpPr/>
        <p:nvPr/>
      </p:nvGrpSpPr>
      <p:grpSpPr>
        <a:xfrm>
          <a:off x="0" y="0"/>
          <a:ext cx="0" cy="0"/>
          <a:chOff x="0" y="0"/>
          <a:chExt cx="0" cy="0"/>
        </a:xfrm>
      </p:grpSpPr>
      <p:sp>
        <p:nvSpPr>
          <p:cNvPr id="864" name="Google Shape;864;p27"/>
          <p:cNvSpPr txBox="1">
            <a:spLocks noGrp="1"/>
          </p:cNvSpPr>
          <p:nvPr>
            <p:ph type="ctrTitle"/>
          </p:nvPr>
        </p:nvSpPr>
        <p:spPr>
          <a:xfrm>
            <a:off x="720000" y="535147"/>
            <a:ext cx="77040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5" name="Google Shape;865;p27"/>
          <p:cNvSpPr txBox="1">
            <a:spLocks noGrp="1"/>
          </p:cNvSpPr>
          <p:nvPr>
            <p:ph type="subTitle" idx="1"/>
          </p:nvPr>
        </p:nvSpPr>
        <p:spPr>
          <a:xfrm>
            <a:off x="2642538" y="2088400"/>
            <a:ext cx="3858900" cy="11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6" name="Google Shape;866;p27"/>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27"/>
          <p:cNvGrpSpPr/>
          <p:nvPr/>
        </p:nvGrpSpPr>
        <p:grpSpPr>
          <a:xfrm rot="-5400000">
            <a:off x="348315" y="3682261"/>
            <a:ext cx="1129770" cy="1173854"/>
            <a:chOff x="11" y="583339"/>
            <a:chExt cx="1129770" cy="1173854"/>
          </a:xfrm>
        </p:grpSpPr>
        <p:sp>
          <p:nvSpPr>
            <p:cNvPr id="868" name="Google Shape;868;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9" name="Google Shape;869;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0" name="Google Shape;870;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1" name="Google Shape;871;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2" name="Google Shape;872;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3" name="Google Shape;873;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4" name="Google Shape;874;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5" name="Google Shape;875;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6" name="Google Shape;876;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7" name="Google Shape;877;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8" name="Google Shape;878;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9" name="Google Shape;879;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0" name="Google Shape;880;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1" name="Google Shape;881;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2" name="Google Shape;882;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3" name="Google Shape;883;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4" name="Google Shape;884;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5" name="Google Shape;885;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6" name="Google Shape;886;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7" name="Google Shape;887;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8" name="Google Shape;888;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9" name="Google Shape;889;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0" name="Google Shape;890;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1" name="Google Shape;891;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2" name="Google Shape;892;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893" name="Google Shape;893;p27"/>
          <p:cNvGrpSpPr/>
          <p:nvPr/>
        </p:nvGrpSpPr>
        <p:grpSpPr>
          <a:xfrm rot="-5400000">
            <a:off x="7661788" y="304268"/>
            <a:ext cx="1129770" cy="1173854"/>
            <a:chOff x="11" y="583339"/>
            <a:chExt cx="1129770" cy="1173854"/>
          </a:xfrm>
        </p:grpSpPr>
        <p:sp>
          <p:nvSpPr>
            <p:cNvPr id="894" name="Google Shape;894;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5" name="Google Shape;895;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6" name="Google Shape;896;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7" name="Google Shape;897;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8" name="Google Shape;898;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9" name="Google Shape;899;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0" name="Google Shape;900;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1" name="Google Shape;901;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2" name="Google Shape;902;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3" name="Google Shape;903;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4" name="Google Shape;904;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5" name="Google Shape;905;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6" name="Google Shape;906;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7" name="Google Shape;907;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8" name="Google Shape;908;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9" name="Google Shape;909;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0" name="Google Shape;910;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1" name="Google Shape;911;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2" name="Google Shape;912;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3" name="Google Shape;913;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4" name="Google Shape;914;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5" name="Google Shape;915;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6" name="Google Shape;916;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7" name="Google Shape;917;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8" name="Google Shape;918;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19" name="Google Shape;919;p27"/>
          <p:cNvSpPr txBox="1"/>
          <p:nvPr/>
        </p:nvSpPr>
        <p:spPr>
          <a:xfrm>
            <a:off x="2246550" y="3268602"/>
            <a:ext cx="4650900" cy="973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a:solidFill>
                  <a:schemeClr val="accent2"/>
                </a:solidFill>
                <a:latin typeface="Questrial"/>
                <a:ea typeface="Questrial"/>
                <a:cs typeface="Questrial"/>
                <a:sym typeface="Questrial"/>
              </a:rPr>
              <a:t>CREDITS: This presentation template was created by </a:t>
            </a:r>
            <a:r>
              <a:rPr lang="en" b="1">
                <a:solidFill>
                  <a:schemeClr val="accent2"/>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a:solidFill>
                  <a:schemeClr val="accent2"/>
                </a:solidFill>
                <a:latin typeface="Questrial"/>
                <a:ea typeface="Questrial"/>
                <a:cs typeface="Questrial"/>
                <a:sym typeface="Questrial"/>
              </a:rPr>
              <a:t>, including icons by </a:t>
            </a:r>
            <a:r>
              <a:rPr lang="en" b="1">
                <a:solidFill>
                  <a:schemeClr val="accent2"/>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a:solidFill>
                  <a:schemeClr val="accent2"/>
                </a:solidFill>
                <a:latin typeface="Questrial"/>
                <a:ea typeface="Questrial"/>
                <a:cs typeface="Questrial"/>
                <a:sym typeface="Questrial"/>
              </a:rPr>
              <a:t>, and infographics &amp; images by </a:t>
            </a:r>
            <a:r>
              <a:rPr lang="en" b="1">
                <a:solidFill>
                  <a:schemeClr val="accent2"/>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endParaRPr b="1">
              <a:solidFill>
                <a:schemeClr val="accent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1"/>
        <p:cNvGrpSpPr/>
        <p:nvPr/>
      </p:nvGrpSpPr>
      <p:grpSpPr>
        <a:xfrm>
          <a:off x="0" y="0"/>
          <a:ext cx="0" cy="0"/>
          <a:chOff x="0" y="0"/>
          <a:chExt cx="0" cy="0"/>
        </a:xfrm>
      </p:grpSpPr>
      <p:grpSp>
        <p:nvGrpSpPr>
          <p:cNvPr id="922" name="Google Shape;922;p29"/>
          <p:cNvGrpSpPr/>
          <p:nvPr/>
        </p:nvGrpSpPr>
        <p:grpSpPr>
          <a:xfrm rot="-5400000">
            <a:off x="7661788" y="304268"/>
            <a:ext cx="1129770" cy="1173854"/>
            <a:chOff x="11" y="583339"/>
            <a:chExt cx="1129770" cy="1173854"/>
          </a:xfrm>
        </p:grpSpPr>
        <p:sp>
          <p:nvSpPr>
            <p:cNvPr id="923" name="Google Shape;923;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4" name="Google Shape;924;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5" name="Google Shape;925;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6" name="Google Shape;926;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7" name="Google Shape;927;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8" name="Google Shape;928;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9" name="Google Shape;929;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0" name="Google Shape;930;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1" name="Google Shape;931;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2" name="Google Shape;932;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3" name="Google Shape;933;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4" name="Google Shape;934;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5" name="Google Shape;935;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6" name="Google Shape;936;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7" name="Google Shape;937;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9" name="Google Shape;939;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0" name="Google Shape;940;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1" name="Google Shape;941;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2" name="Google Shape;942;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3" name="Google Shape;943;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4" name="Google Shape;944;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6" name="Google Shape;946;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7" name="Google Shape;947;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48" name="Google Shape;948;p29"/>
          <p:cNvGrpSpPr/>
          <p:nvPr/>
        </p:nvGrpSpPr>
        <p:grpSpPr>
          <a:xfrm rot="-5400000">
            <a:off x="348315" y="3682261"/>
            <a:ext cx="1129770" cy="1173854"/>
            <a:chOff x="11" y="583339"/>
            <a:chExt cx="1129770" cy="1173854"/>
          </a:xfrm>
        </p:grpSpPr>
        <p:sp>
          <p:nvSpPr>
            <p:cNvPr id="949" name="Google Shape;949;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0" name="Google Shape;950;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1" name="Google Shape;951;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2" name="Google Shape;952;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3" name="Google Shape;953;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4" name="Google Shape;954;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5" name="Google Shape;955;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6" name="Google Shape;956;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7" name="Google Shape;957;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8" name="Google Shape;958;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9" name="Google Shape;959;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0" name="Google Shape;960;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1" name="Google Shape;961;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2" name="Google Shape;962;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3" name="Google Shape;963;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4" name="Google Shape;964;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5" name="Google Shape;965;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6" name="Google Shape;966;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7" name="Google Shape;967;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8" name="Google Shape;968;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9" name="Google Shape;969;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0" name="Google Shape;970;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1" name="Google Shape;971;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2" name="Google Shape;972;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3" name="Google Shape;973;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7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p:nvPr/>
        </p:nvSpPr>
        <p:spPr>
          <a:xfrm>
            <a:off x="0" y="8075"/>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4"/>
          <p:cNvGrpSpPr/>
          <p:nvPr/>
        </p:nvGrpSpPr>
        <p:grpSpPr>
          <a:xfrm rot="-5400000">
            <a:off x="7669066" y="296839"/>
            <a:ext cx="1129770" cy="1173854"/>
            <a:chOff x="11" y="583339"/>
            <a:chExt cx="1129770" cy="1173854"/>
          </a:xfrm>
        </p:grpSpPr>
        <p:sp>
          <p:nvSpPr>
            <p:cNvPr id="99" name="Google Shape;99;p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0" name="Google Shape;100;p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1" name="Google Shape;101;p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2" name="Google Shape;102;p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3" name="Google Shape;103;p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4" name="Google Shape;104;p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5" name="Google Shape;105;p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6" name="Google Shape;106;p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7" name="Google Shape;107;p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8" name="Google Shape;108;p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9" name="Google Shape;109;p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0" name="Google Shape;110;p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1" name="Google Shape;111;p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2" name="Google Shape;112;p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3" name="Google Shape;113;p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4" name="Google Shape;114;p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5" name="Google Shape;115;p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6" name="Google Shape;116;p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7" name="Google Shape;117;p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8" name="Google Shape;118;p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9" name="Google Shape;119;p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0" name="Google Shape;120;p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 name="Google Shape;121;p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 name="Google Shape;122;p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 name="Google Shape;123;p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24" name="Google Shape;1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4"/>
          <p:cNvSpPr txBox="1">
            <a:spLocks noGrp="1"/>
          </p:cNvSpPr>
          <p:nvPr>
            <p:ph type="body" idx="1"/>
          </p:nvPr>
        </p:nvSpPr>
        <p:spPr>
          <a:xfrm>
            <a:off x="720000" y="1144413"/>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300"/>
            </a:lvl1pPr>
            <a:lvl2pPr marL="914400" lvl="1" indent="-317500" rtl="0">
              <a:lnSpc>
                <a:spcPct val="100000"/>
              </a:lnSpc>
              <a:spcBef>
                <a:spcPts val="1600"/>
              </a:spcBef>
              <a:spcAft>
                <a:spcPts val="0"/>
              </a:spcAft>
              <a:buSzPts val="1400"/>
              <a:buAutoNum type="alphaLcPeriod"/>
              <a:defRPr/>
            </a:lvl2pPr>
            <a:lvl3pPr marL="1371600" lvl="2" indent="-317500" rtl="0">
              <a:lnSpc>
                <a:spcPct val="100000"/>
              </a:lnSpc>
              <a:spcBef>
                <a:spcPts val="1600"/>
              </a:spcBef>
              <a:spcAft>
                <a:spcPts val="0"/>
              </a:spcAft>
              <a:buSzPts val="1400"/>
              <a:buAutoNum type="romanLcPeriod"/>
              <a:defRPr/>
            </a:lvl3pPr>
            <a:lvl4pPr marL="1828800" lvl="3" indent="-317500" rtl="0">
              <a:lnSpc>
                <a:spcPct val="100000"/>
              </a:lnSpc>
              <a:spcBef>
                <a:spcPts val="1600"/>
              </a:spcBef>
              <a:spcAft>
                <a:spcPts val="0"/>
              </a:spcAft>
              <a:buSzPts val="1400"/>
              <a:buAutoNum type="arabicPeriod"/>
              <a:defRPr/>
            </a:lvl4pPr>
            <a:lvl5pPr marL="2286000" lvl="4" indent="-317500" rtl="0">
              <a:lnSpc>
                <a:spcPct val="100000"/>
              </a:lnSpc>
              <a:spcBef>
                <a:spcPts val="1600"/>
              </a:spcBef>
              <a:spcAft>
                <a:spcPts val="0"/>
              </a:spcAft>
              <a:buSzPts val="1400"/>
              <a:buAutoNum type="alphaLcPeriod"/>
              <a:defRPr/>
            </a:lvl5pPr>
            <a:lvl6pPr marL="2743200" lvl="5" indent="-317500" rtl="0">
              <a:lnSpc>
                <a:spcPct val="100000"/>
              </a:lnSpc>
              <a:spcBef>
                <a:spcPts val="1600"/>
              </a:spcBef>
              <a:spcAft>
                <a:spcPts val="0"/>
              </a:spcAft>
              <a:buSzPts val="1400"/>
              <a:buAutoNum type="romanLcPeriod"/>
              <a:defRPr/>
            </a:lvl6pPr>
            <a:lvl7pPr marL="3200400" lvl="6" indent="-317500" rtl="0">
              <a:lnSpc>
                <a:spcPct val="100000"/>
              </a:lnSpc>
              <a:spcBef>
                <a:spcPts val="1600"/>
              </a:spcBef>
              <a:spcAft>
                <a:spcPts val="0"/>
              </a:spcAft>
              <a:buSzPts val="1400"/>
              <a:buAutoNum type="arabicPeriod"/>
              <a:defRPr/>
            </a:lvl7pPr>
            <a:lvl8pPr marL="3657600" lvl="7" indent="-317500" rtl="0">
              <a:lnSpc>
                <a:spcPct val="100000"/>
              </a:lnSpc>
              <a:spcBef>
                <a:spcPts val="1600"/>
              </a:spcBef>
              <a:spcAft>
                <a:spcPts val="0"/>
              </a:spcAft>
              <a:buSzPts val="1400"/>
              <a:buAutoNum type="alphaLcPeriod"/>
              <a:defRPr/>
            </a:lvl8pPr>
            <a:lvl9pPr marL="4114800" lvl="8" indent="-317500"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sp>
        <p:nvSpPr>
          <p:cNvPr id="127" name="Google Shape;127;p5"/>
          <p:cNvSpPr/>
          <p:nvPr/>
        </p:nvSpPr>
        <p:spPr>
          <a:xfrm rot="5400000">
            <a:off x="2345225" y="-1157218"/>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5400000">
            <a:off x="4987725" y="973920"/>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5"/>
          <p:cNvGrpSpPr/>
          <p:nvPr/>
        </p:nvGrpSpPr>
        <p:grpSpPr>
          <a:xfrm rot="-5400000">
            <a:off x="7661788" y="304268"/>
            <a:ext cx="1129770" cy="1173854"/>
            <a:chOff x="11" y="583339"/>
            <a:chExt cx="1129770" cy="1173854"/>
          </a:xfrm>
        </p:grpSpPr>
        <p:sp>
          <p:nvSpPr>
            <p:cNvPr id="130" name="Google Shape;130;p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1" name="Google Shape;131;p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2" name="Google Shape;132;p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3" name="Google Shape;133;p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4" name="Google Shape;134;p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5" name="Google Shape;135;p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6" name="Google Shape;136;p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7" name="Google Shape;137;p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8" name="Google Shape;138;p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9" name="Google Shape;139;p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0" name="Google Shape;140;p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1" name="Google Shape;141;p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2" name="Google Shape;142;p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3" name="Google Shape;143;p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4" name="Google Shape;144;p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5" name="Google Shape;145;p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6" name="Google Shape;146;p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7" name="Google Shape;147;p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8" name="Google Shape;148;p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9" name="Google Shape;149;p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0" name="Google Shape;150;p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1" name="Google Shape;151;p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2" name="Google Shape;152;p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3" name="Google Shape;153;p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4" name="Google Shape;154;p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55" name="Google Shape;155;p5"/>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6" name="Google Shape;156;p5"/>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7" name="Google Shape;157;p5"/>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5"/>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9" name="Google Shape;15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2" name="Google Shape;162;p6"/>
          <p:cNvGrpSpPr/>
          <p:nvPr/>
        </p:nvGrpSpPr>
        <p:grpSpPr>
          <a:xfrm rot="-5400000">
            <a:off x="332988" y="295378"/>
            <a:ext cx="1129770" cy="1173854"/>
            <a:chOff x="11" y="583339"/>
            <a:chExt cx="1129770" cy="1173854"/>
          </a:xfrm>
        </p:grpSpPr>
        <p:sp>
          <p:nvSpPr>
            <p:cNvPr id="163" name="Google Shape;163;p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4" name="Google Shape;164;p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5" name="Google Shape;165;p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6" name="Google Shape;166;p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7" name="Google Shape;167;p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8" name="Google Shape;168;p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9" name="Google Shape;169;p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0" name="Google Shape;170;p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1" name="Google Shape;171;p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2" name="Google Shape;172;p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3" name="Google Shape;173;p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4" name="Google Shape;174;p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5" name="Google Shape;175;p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6" name="Google Shape;176;p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7" name="Google Shape;177;p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8" name="Google Shape;178;p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9" name="Google Shape;179;p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0" name="Google Shape;180;p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1" name="Google Shape;181;p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2" name="Google Shape;182;p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3" name="Google Shape;183;p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4" name="Google Shape;184;p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5" name="Google Shape;185;p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6" name="Google Shape;186;p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7" name="Google Shape;187;p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sp>
        <p:nvSpPr>
          <p:cNvPr id="189" name="Google Shape;189;p7"/>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7"/>
          <p:cNvGrpSpPr/>
          <p:nvPr/>
        </p:nvGrpSpPr>
        <p:grpSpPr>
          <a:xfrm rot="-5400000">
            <a:off x="7661788" y="304268"/>
            <a:ext cx="1129770" cy="1173854"/>
            <a:chOff x="11" y="583339"/>
            <a:chExt cx="1129770" cy="1173854"/>
          </a:xfrm>
        </p:grpSpPr>
        <p:sp>
          <p:nvSpPr>
            <p:cNvPr id="191" name="Google Shape;191;p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2" name="Google Shape;192;p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3" name="Google Shape;193;p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4" name="Google Shape;194;p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5" name="Google Shape;195;p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6" name="Google Shape;196;p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7" name="Google Shape;197;p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8" name="Google Shape;198;p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9" name="Google Shape;199;p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0" name="Google Shape;200;p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1" name="Google Shape;201;p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2" name="Google Shape;202;p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3" name="Google Shape;203;p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4" name="Google Shape;204;p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5" name="Google Shape;205;p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6" name="Google Shape;206;p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7" name="Google Shape;207;p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8" name="Google Shape;208;p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9" name="Google Shape;209;p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0" name="Google Shape;210;p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1" name="Google Shape;211;p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2" name="Google Shape;212;p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3" name="Google Shape;213;p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4" name="Google Shape;214;p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5" name="Google Shape;215;p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16" name="Google Shape;216;p7"/>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7"/>
          <p:cNvSpPr txBox="1">
            <a:spLocks noGrp="1"/>
          </p:cNvSpPr>
          <p:nvPr>
            <p:ph type="subTitle" idx="1"/>
          </p:nvPr>
        </p:nvSpPr>
        <p:spPr>
          <a:xfrm>
            <a:off x="1602450" y="1999350"/>
            <a:ext cx="5939100" cy="172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8"/>
        <p:cNvGrpSpPr/>
        <p:nvPr/>
      </p:nvGrpSpPr>
      <p:grpSpPr>
        <a:xfrm>
          <a:off x="0" y="0"/>
          <a:ext cx="0" cy="0"/>
          <a:chOff x="0" y="0"/>
          <a:chExt cx="0" cy="0"/>
        </a:xfrm>
      </p:grpSpPr>
      <p:sp>
        <p:nvSpPr>
          <p:cNvPr id="219" name="Google Shape;219;p8"/>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1" name="Google Shape;221;p8"/>
          <p:cNvGrpSpPr/>
          <p:nvPr/>
        </p:nvGrpSpPr>
        <p:grpSpPr>
          <a:xfrm rot="-5400000">
            <a:off x="348315" y="3682261"/>
            <a:ext cx="1129770" cy="1173854"/>
            <a:chOff x="11" y="583339"/>
            <a:chExt cx="1129770" cy="1173854"/>
          </a:xfrm>
        </p:grpSpPr>
        <p:sp>
          <p:nvSpPr>
            <p:cNvPr id="222" name="Google Shape;222;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3" name="Google Shape;223;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4" name="Google Shape;224;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5" name="Google Shape;225;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6" name="Google Shape;226;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7" name="Google Shape;227;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8" name="Google Shape;228;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9" name="Google Shape;229;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0" name="Google Shape;230;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1" name="Google Shape;231;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2" name="Google Shape;232;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3" name="Google Shape;233;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4" name="Google Shape;234;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5" name="Google Shape;235;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6" name="Google Shape;236;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7" name="Google Shape;237;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8" name="Google Shape;238;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9" name="Google Shape;239;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0" name="Google Shape;240;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1" name="Google Shape;241;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2" name="Google Shape;242;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3" name="Google Shape;243;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4" name="Google Shape;244;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5" name="Google Shape;245;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6" name="Google Shape;246;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247" name="Google Shape;247;p8"/>
          <p:cNvGrpSpPr/>
          <p:nvPr/>
        </p:nvGrpSpPr>
        <p:grpSpPr>
          <a:xfrm rot="-5400000">
            <a:off x="7661788" y="304268"/>
            <a:ext cx="1129770" cy="1173854"/>
            <a:chOff x="11" y="583339"/>
            <a:chExt cx="1129770" cy="1173854"/>
          </a:xfrm>
        </p:grpSpPr>
        <p:sp>
          <p:nvSpPr>
            <p:cNvPr id="248" name="Google Shape;248;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9" name="Google Shape;249;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0" name="Google Shape;250;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 name="Google Shape;251;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2" name="Google Shape;252;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3" name="Google Shape;253;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4" name="Google Shape;254;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5" name="Google Shape;255;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6" name="Google Shape;256;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7" name="Google Shape;257;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8" name="Google Shape;258;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 name="Google Shape;259;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 name="Google Shape;260;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1" name="Google Shape;261;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2" name="Google Shape;262;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3" name="Google Shape;263;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4" name="Google Shape;264;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5" name="Google Shape;265;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6" name="Google Shape;266;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7" name="Google Shape;267;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8" name="Google Shape;268;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9" name="Google Shape;269;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0" name="Google Shape;270;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2" name="Google Shape;272;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9"/>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9"/>
          <p:cNvGrpSpPr/>
          <p:nvPr/>
        </p:nvGrpSpPr>
        <p:grpSpPr>
          <a:xfrm rot="-5400000">
            <a:off x="7661788" y="304268"/>
            <a:ext cx="1129770" cy="1173854"/>
            <a:chOff x="11" y="583339"/>
            <a:chExt cx="1129770" cy="1173854"/>
          </a:xfrm>
        </p:grpSpPr>
        <p:sp>
          <p:nvSpPr>
            <p:cNvPr id="276" name="Google Shape;276;p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7" name="Google Shape;277;p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8" name="Google Shape;278;p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9" name="Google Shape;279;p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0" name="Google Shape;280;p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2" name="Google Shape;282;p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3" name="Google Shape;283;p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4" name="Google Shape;284;p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5" name="Google Shape;285;p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6" name="Google Shape;286;p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7" name="Google Shape;287;p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8" name="Google Shape;288;p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9" name="Google Shape;289;p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0" name="Google Shape;290;p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1" name="Google Shape;291;p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2" name="Google Shape;292;p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3" name="Google Shape;293;p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4" name="Google Shape;294;p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5" name="Google Shape;295;p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6" name="Google Shape;296;p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7" name="Google Shape;297;p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8" name="Google Shape;298;p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9" name="Google Shape;299;p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0" name="Google Shape;300;p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01" name="Google Shape;301;p9"/>
          <p:cNvSpPr txBox="1">
            <a:spLocks noGrp="1"/>
          </p:cNvSpPr>
          <p:nvPr>
            <p:ph type="title"/>
          </p:nvPr>
        </p:nvSpPr>
        <p:spPr>
          <a:xfrm>
            <a:off x="702175" y="1281300"/>
            <a:ext cx="4387800" cy="186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9"/>
          <p:cNvSpPr txBox="1">
            <a:spLocks noGrp="1"/>
          </p:cNvSpPr>
          <p:nvPr>
            <p:ph type="subTitle" idx="1"/>
          </p:nvPr>
        </p:nvSpPr>
        <p:spPr>
          <a:xfrm>
            <a:off x="702175" y="3148800"/>
            <a:ext cx="4387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3"/>
        <p:cNvGrpSpPr/>
        <p:nvPr/>
      </p:nvGrpSpPr>
      <p:grpSpPr>
        <a:xfrm>
          <a:off x="0" y="0"/>
          <a:ext cx="0" cy="0"/>
          <a:chOff x="0" y="0"/>
          <a:chExt cx="0" cy="0"/>
        </a:xfrm>
      </p:grpSpPr>
      <p:sp>
        <p:nvSpPr>
          <p:cNvPr id="304" name="Google Shape;304;p10"/>
          <p:cNvSpPr txBox="1">
            <a:spLocks noGrp="1"/>
          </p:cNvSpPr>
          <p:nvPr>
            <p:ph type="title"/>
          </p:nvPr>
        </p:nvSpPr>
        <p:spPr>
          <a:xfrm>
            <a:off x="713225" y="3966775"/>
            <a:ext cx="7717500" cy="6378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078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marL="914400" lvl="1"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marL="1371600" lvl="2"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marL="1828800" lvl="3"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marL="2286000" lvl="4"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marL="2743200" lvl="5"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marL="3200400" lvl="6"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marL="3657600" lvl="7"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marL="4114800" lvl="8" indent="-3175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4"/>
        <p:cNvGrpSpPr/>
        <p:nvPr/>
      </p:nvGrpSpPr>
      <p:grpSpPr>
        <a:xfrm>
          <a:off x="0" y="0"/>
          <a:ext cx="0" cy="0"/>
          <a:chOff x="0" y="0"/>
          <a:chExt cx="0" cy="0"/>
        </a:xfrm>
      </p:grpSpPr>
      <p:sp>
        <p:nvSpPr>
          <p:cNvPr id="975" name="Google Shape;975;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76" name="Google Shape;976;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QA12zNQpMlNVv_RD0LzDv_eE0InY9cdu1uIXDbRumUs/copy#gid=0"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free-photo/group-best-friends-posing_7089998.htm/?utm_source=slidesgo_template&amp;utm_medium=referral-link&amp;utm_campaign=sg_resources&amp;utm_content=freepik" TargetMode="External"/><Relationship Id="rId3" Type="http://schemas.openxmlformats.org/officeDocument/2006/relationships/hyperlink" Target="https://www.freepik.com/free-photo/group-women-spending-time-together-their-phones_7089939.htm/?utm_source=slidesgo_template&amp;utm_medium=referral-link&amp;utm_campaign=sg_resources&amp;utm_content=freepik" TargetMode="External"/><Relationship Id="rId7" Type="http://schemas.openxmlformats.org/officeDocument/2006/relationships/hyperlink" Target="https://www.freepik.com/free-photo/group-friends-looking-phone-with-copy-space_7089993.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hyperlink" Target="https://www.freepik.com/free-photo/group-women-looking-together-through-laptop_7089985.htm/?utm_source=slidesgo_template&amp;utm_medium=referral-link&amp;utm_campaign=sg_resources&amp;utm_content=freepik" TargetMode="External"/><Relationship Id="rId5" Type="http://schemas.openxmlformats.org/officeDocument/2006/relationships/hyperlink" Target="https://www.freepik.com/free-photo/group-women-holding-each-other_7089988.htm/?utm_source=slidesgo_template&amp;utm_medium=referral-link&amp;utm_campaign=sg_resources&amp;utm_content=freepik" TargetMode="External"/><Relationship Id="rId4" Type="http://schemas.openxmlformats.org/officeDocument/2006/relationships/hyperlink" Target="https://www.freepik.com/free-photo/group-women-having-fun-together_7089992.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photo/colleagues-working-as-team-office_24238640.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hyperlink" Target="https://www.freepik.com/free-photo/medium-shot-man-working-with-laptop_13658988.htm/?utm_source=slidesgo_template&amp;utm_medium=referral-link&amp;utm_campaign=sg_resources&amp;utm_content=freepik" TargetMode="External"/><Relationship Id="rId4" Type="http://schemas.openxmlformats.org/officeDocument/2006/relationships/hyperlink" Target="https://www.freepik.com/free-photo/business-woman-working-outdoor_5709861.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Paytone+One" TargetMode="External"/><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hyperlink" Target="https://fonts.google.com/specimen/Questria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81"/>
        <p:cNvGrpSpPr/>
        <p:nvPr/>
      </p:nvGrpSpPr>
      <p:grpSpPr>
        <a:xfrm>
          <a:off x="0" y="0"/>
          <a:ext cx="0" cy="0"/>
          <a:chOff x="0" y="0"/>
          <a:chExt cx="0" cy="0"/>
        </a:xfrm>
      </p:grpSpPr>
      <p:sp>
        <p:nvSpPr>
          <p:cNvPr id="982" name="Google Shape;982;p32"/>
          <p:cNvSpPr txBox="1">
            <a:spLocks noGrp="1"/>
          </p:cNvSpPr>
          <p:nvPr>
            <p:ph type="ctrTitle"/>
          </p:nvPr>
        </p:nvSpPr>
        <p:spPr>
          <a:xfrm>
            <a:off x="347628" y="1778491"/>
            <a:ext cx="6196200" cy="15865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latin typeface="Copperplate Gothic Light" panose="020E0507020206020404" pitchFamily="34" charset="0"/>
                <a:cs typeface="Amatic SC" panose="00000500000000000000" pitchFamily="2" charset="-79"/>
              </a:rPr>
              <a:t>Real-Time </a:t>
            </a:r>
            <a:br>
              <a:rPr lang="en-US" sz="3200" dirty="0">
                <a:latin typeface="Copperplate Gothic Light" panose="020E0507020206020404" pitchFamily="34" charset="0"/>
                <a:cs typeface="Amatic SC" panose="00000500000000000000" pitchFamily="2" charset="-79"/>
              </a:rPr>
            </a:br>
            <a:r>
              <a:rPr lang="en-US" sz="3200" dirty="0">
                <a:latin typeface="Copperplate Gothic Light" panose="020E0507020206020404" pitchFamily="34" charset="0"/>
                <a:cs typeface="Amatic SC" panose="00000500000000000000" pitchFamily="2" charset="-79"/>
              </a:rPr>
              <a:t>Content Filtering using </a:t>
            </a:r>
            <a:br>
              <a:rPr lang="en-US" sz="3200" dirty="0">
                <a:latin typeface="Copperplate Gothic Light" panose="020E0507020206020404" pitchFamily="34" charset="0"/>
                <a:cs typeface="Amatic SC" panose="00000500000000000000" pitchFamily="2" charset="-79"/>
              </a:rPr>
            </a:br>
            <a:r>
              <a:rPr lang="en-US" sz="3200" dirty="0">
                <a:latin typeface="Copperplate Gothic Light" panose="020E0507020206020404" pitchFamily="34" charset="0"/>
                <a:cs typeface="Amatic SC" panose="00000500000000000000" pitchFamily="2" charset="-79"/>
              </a:rPr>
              <a:t>Rabin-Karp Algorithm</a:t>
            </a:r>
            <a:endParaRPr sz="3200" dirty="0">
              <a:latin typeface="Copperplate Gothic Light" panose="020E0507020206020404" pitchFamily="34" charset="0"/>
              <a:cs typeface="Amatic SC" panose="00000500000000000000" pitchFamily="2"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74"/>
        <p:cNvGrpSpPr/>
        <p:nvPr/>
      </p:nvGrpSpPr>
      <p:grpSpPr>
        <a:xfrm>
          <a:off x="0" y="0"/>
          <a:ext cx="0" cy="0"/>
          <a:chOff x="0" y="0"/>
          <a:chExt cx="0" cy="0"/>
        </a:xfrm>
      </p:grpSpPr>
      <p:sp>
        <p:nvSpPr>
          <p:cNvPr id="1075" name="Google Shape;107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1076" name="Google Shape;1076;p41"/>
          <p:cNvGraphicFramePr/>
          <p:nvPr/>
        </p:nvGraphicFramePr>
        <p:xfrm>
          <a:off x="719050" y="1428750"/>
          <a:ext cx="7703975" cy="3179550"/>
        </p:xfrm>
        <a:graphic>
          <a:graphicData uri="http://schemas.openxmlformats.org/drawingml/2006/table">
            <a:tbl>
              <a:tblPr>
                <a:noFill/>
                <a:tableStyleId>{AC1C0C37-2531-476F-9571-B071A2A0E69E}</a:tableStyleId>
              </a:tblPr>
              <a:tblGrid>
                <a:gridCol w="936275">
                  <a:extLst>
                    <a:ext uri="{9D8B030D-6E8A-4147-A177-3AD203B41FA5}">
                      <a16:colId xmlns:a16="http://schemas.microsoft.com/office/drawing/2014/main" val="20000"/>
                    </a:ext>
                  </a:extLst>
                </a:gridCol>
                <a:gridCol w="936275">
                  <a:extLst>
                    <a:ext uri="{9D8B030D-6E8A-4147-A177-3AD203B41FA5}">
                      <a16:colId xmlns:a16="http://schemas.microsoft.com/office/drawing/2014/main" val="20001"/>
                    </a:ext>
                  </a:extLst>
                </a:gridCol>
                <a:gridCol w="971900">
                  <a:extLst>
                    <a:ext uri="{9D8B030D-6E8A-4147-A177-3AD203B41FA5}">
                      <a16:colId xmlns:a16="http://schemas.microsoft.com/office/drawing/2014/main" val="20002"/>
                    </a:ext>
                  </a:extLst>
                </a:gridCol>
                <a:gridCol w="1043125">
                  <a:extLst>
                    <a:ext uri="{9D8B030D-6E8A-4147-A177-3AD203B41FA5}">
                      <a16:colId xmlns:a16="http://schemas.microsoft.com/office/drawing/2014/main" val="20003"/>
                    </a:ext>
                  </a:extLst>
                </a:gridCol>
                <a:gridCol w="900700">
                  <a:extLst>
                    <a:ext uri="{9D8B030D-6E8A-4147-A177-3AD203B41FA5}">
                      <a16:colId xmlns:a16="http://schemas.microsoft.com/office/drawing/2014/main" val="20004"/>
                    </a:ext>
                  </a:extLst>
                </a:gridCol>
                <a:gridCol w="971900">
                  <a:extLst>
                    <a:ext uri="{9D8B030D-6E8A-4147-A177-3AD203B41FA5}">
                      <a16:colId xmlns:a16="http://schemas.microsoft.com/office/drawing/2014/main" val="20005"/>
                    </a:ext>
                  </a:extLst>
                </a:gridCol>
                <a:gridCol w="971900">
                  <a:extLst>
                    <a:ext uri="{9D8B030D-6E8A-4147-A177-3AD203B41FA5}">
                      <a16:colId xmlns:a16="http://schemas.microsoft.com/office/drawing/2014/main" val="20006"/>
                    </a:ext>
                  </a:extLst>
                </a:gridCol>
                <a:gridCol w="971900">
                  <a:extLst>
                    <a:ext uri="{9D8B030D-6E8A-4147-A177-3AD203B41FA5}">
                      <a16:colId xmlns:a16="http://schemas.microsoft.com/office/drawing/2014/main" val="20007"/>
                    </a:ext>
                  </a:extLst>
                </a:gridCol>
              </a:tblGrid>
              <a:tr h="529925">
                <a:tc>
                  <a:txBody>
                    <a:bodyPr/>
                    <a:lstStyle/>
                    <a:p>
                      <a:pPr marL="0" lvl="0" indent="0" algn="ctr" rtl="0">
                        <a:spcBef>
                          <a:spcPts val="0"/>
                        </a:spcBef>
                        <a:spcAft>
                          <a:spcPts val="0"/>
                        </a:spcAft>
                        <a:buNone/>
                      </a:pPr>
                      <a:endParaRPr sz="1500" b="1">
                        <a:solidFill>
                          <a:schemeClr val="accent2"/>
                        </a:solidFill>
                        <a:latin typeface="Anaheim"/>
                        <a:ea typeface="Anaheim"/>
                        <a:cs typeface="Anaheim"/>
                        <a:sym typeface="Anaheim"/>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2"/>
                          </a:solidFill>
                          <a:latin typeface="Paytone One"/>
                          <a:ea typeface="Paytone One"/>
                          <a:cs typeface="Paytone One"/>
                          <a:sym typeface="Paytone One"/>
                        </a:rPr>
                        <a:t>Mon</a:t>
                      </a:r>
                      <a:endParaRPr sz="1800">
                        <a:solidFill>
                          <a:schemeClr val="accent2"/>
                        </a:solidFill>
                        <a:latin typeface="Paytone One"/>
                        <a:ea typeface="Paytone One"/>
                        <a:cs typeface="Paytone One"/>
                        <a:sym typeface="Paytone On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2"/>
                          </a:solidFill>
                          <a:latin typeface="Paytone One"/>
                          <a:ea typeface="Paytone One"/>
                          <a:cs typeface="Paytone One"/>
                          <a:sym typeface="Paytone One"/>
                        </a:rPr>
                        <a:t>Tue</a:t>
                      </a:r>
                      <a:endParaRPr sz="1800">
                        <a:solidFill>
                          <a:schemeClr val="accent2"/>
                        </a:solidFill>
                        <a:latin typeface="Paytone One"/>
                        <a:ea typeface="Paytone One"/>
                        <a:cs typeface="Paytone One"/>
                        <a:sym typeface="Paytone On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2"/>
                          </a:solidFill>
                          <a:latin typeface="Paytone One"/>
                          <a:ea typeface="Paytone One"/>
                          <a:cs typeface="Paytone One"/>
                          <a:sym typeface="Paytone One"/>
                        </a:rPr>
                        <a:t>Wed</a:t>
                      </a:r>
                      <a:endParaRPr sz="1800">
                        <a:solidFill>
                          <a:schemeClr val="accent2"/>
                        </a:solidFill>
                        <a:latin typeface="Paytone One"/>
                        <a:ea typeface="Paytone One"/>
                        <a:cs typeface="Paytone One"/>
                        <a:sym typeface="Paytone On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2"/>
                          </a:solidFill>
                          <a:latin typeface="Paytone One"/>
                          <a:ea typeface="Paytone One"/>
                          <a:cs typeface="Paytone One"/>
                          <a:sym typeface="Paytone One"/>
                        </a:rPr>
                        <a:t>Thu</a:t>
                      </a:r>
                      <a:endParaRPr sz="1800">
                        <a:solidFill>
                          <a:schemeClr val="accent2"/>
                        </a:solidFill>
                        <a:latin typeface="Paytone One"/>
                        <a:ea typeface="Paytone One"/>
                        <a:cs typeface="Paytone One"/>
                        <a:sym typeface="Paytone On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2"/>
                          </a:solidFill>
                          <a:latin typeface="Paytone One"/>
                          <a:ea typeface="Paytone One"/>
                          <a:cs typeface="Paytone One"/>
                          <a:sym typeface="Paytone One"/>
                        </a:rPr>
                        <a:t>Fri</a:t>
                      </a:r>
                      <a:endParaRPr sz="1800">
                        <a:solidFill>
                          <a:schemeClr val="accent2"/>
                        </a:solidFill>
                        <a:latin typeface="Paytone One"/>
                        <a:ea typeface="Paytone One"/>
                        <a:cs typeface="Paytone One"/>
                        <a:sym typeface="Paytone On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2"/>
                          </a:solidFill>
                          <a:latin typeface="Paytone One"/>
                          <a:ea typeface="Paytone One"/>
                          <a:cs typeface="Paytone One"/>
                          <a:sym typeface="Paytone One"/>
                        </a:rPr>
                        <a:t>Sat</a:t>
                      </a:r>
                      <a:endParaRPr sz="1800">
                        <a:solidFill>
                          <a:schemeClr val="accent2"/>
                        </a:solidFill>
                        <a:latin typeface="Paytone One"/>
                        <a:ea typeface="Paytone One"/>
                        <a:cs typeface="Paytone One"/>
                        <a:sym typeface="Paytone On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2"/>
                          </a:solidFill>
                          <a:latin typeface="Paytone One"/>
                          <a:ea typeface="Paytone One"/>
                          <a:cs typeface="Paytone One"/>
                          <a:sym typeface="Paytone One"/>
                        </a:rPr>
                        <a:t>Sun</a:t>
                      </a:r>
                      <a:endParaRPr sz="1800">
                        <a:solidFill>
                          <a:schemeClr val="accent2"/>
                        </a:solidFill>
                        <a:latin typeface="Paytone One"/>
                        <a:ea typeface="Paytone One"/>
                        <a:cs typeface="Paytone One"/>
                        <a:sym typeface="Paytone On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529925">
                <a:tc>
                  <a:txBody>
                    <a:bodyPr/>
                    <a:lstStyle/>
                    <a:p>
                      <a:pPr marL="0" lvl="0" indent="0" algn="l" rtl="0">
                        <a:spcBef>
                          <a:spcPts val="0"/>
                        </a:spcBef>
                        <a:spcAft>
                          <a:spcPts val="0"/>
                        </a:spcAft>
                        <a:buNone/>
                      </a:pPr>
                      <a:r>
                        <a:rPr lang="en" b="1">
                          <a:solidFill>
                            <a:schemeClr val="accent2"/>
                          </a:solidFill>
                          <a:latin typeface="Questrial"/>
                          <a:ea typeface="Questrial"/>
                          <a:cs typeface="Questrial"/>
                          <a:sym typeface="Questrial"/>
                        </a:rPr>
                        <a:t>Week 1</a:t>
                      </a:r>
                      <a:endParaRPr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3</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4</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r h="529925">
                <a:tc>
                  <a:txBody>
                    <a:bodyPr/>
                    <a:lstStyle/>
                    <a:p>
                      <a:pPr marL="0" lvl="0" indent="0" algn="l" rtl="0">
                        <a:spcBef>
                          <a:spcPts val="0"/>
                        </a:spcBef>
                        <a:spcAft>
                          <a:spcPts val="0"/>
                        </a:spcAft>
                        <a:buNone/>
                      </a:pPr>
                      <a:r>
                        <a:rPr lang="en" b="1">
                          <a:solidFill>
                            <a:schemeClr val="accent2"/>
                          </a:solidFill>
                          <a:latin typeface="Questrial"/>
                          <a:ea typeface="Questrial"/>
                          <a:cs typeface="Questrial"/>
                          <a:sym typeface="Questrial"/>
                        </a:rPr>
                        <a:t>Week 2</a:t>
                      </a:r>
                      <a:endParaRPr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5</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6</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7</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8</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9</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10</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11</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29925">
                <a:tc>
                  <a:txBody>
                    <a:bodyPr/>
                    <a:lstStyle/>
                    <a:p>
                      <a:pPr marL="0" lvl="0" indent="0" algn="l" rtl="0">
                        <a:spcBef>
                          <a:spcPts val="0"/>
                        </a:spcBef>
                        <a:spcAft>
                          <a:spcPts val="0"/>
                        </a:spcAft>
                        <a:buNone/>
                      </a:pPr>
                      <a:r>
                        <a:rPr lang="en" b="1">
                          <a:solidFill>
                            <a:schemeClr val="accent2"/>
                          </a:solidFill>
                          <a:latin typeface="Questrial"/>
                          <a:ea typeface="Questrial"/>
                          <a:cs typeface="Questrial"/>
                          <a:sym typeface="Questrial"/>
                        </a:rPr>
                        <a:t>Week 3</a:t>
                      </a:r>
                      <a:endParaRPr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12</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13</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14</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15</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16</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17</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18</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3"/>
                  </a:ext>
                </a:extLst>
              </a:tr>
              <a:tr h="529925">
                <a:tc>
                  <a:txBody>
                    <a:bodyPr/>
                    <a:lstStyle/>
                    <a:p>
                      <a:pPr marL="0" lvl="0" indent="0" algn="l" rtl="0">
                        <a:spcBef>
                          <a:spcPts val="0"/>
                        </a:spcBef>
                        <a:spcAft>
                          <a:spcPts val="0"/>
                        </a:spcAft>
                        <a:buNone/>
                      </a:pPr>
                      <a:r>
                        <a:rPr lang="en" b="1">
                          <a:solidFill>
                            <a:schemeClr val="accent2"/>
                          </a:solidFill>
                          <a:latin typeface="Questrial"/>
                          <a:ea typeface="Questrial"/>
                          <a:cs typeface="Questrial"/>
                          <a:sym typeface="Questrial"/>
                        </a:rPr>
                        <a:t>Week 4</a:t>
                      </a:r>
                      <a:endParaRPr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19</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20</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21</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22</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23</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24</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25</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529925">
                <a:tc>
                  <a:txBody>
                    <a:bodyPr/>
                    <a:lstStyle/>
                    <a:p>
                      <a:pPr marL="0" lvl="0" indent="0" algn="l" rtl="0">
                        <a:spcBef>
                          <a:spcPts val="0"/>
                        </a:spcBef>
                        <a:spcAft>
                          <a:spcPts val="0"/>
                        </a:spcAft>
                        <a:buNone/>
                      </a:pPr>
                      <a:r>
                        <a:rPr lang="en" b="1">
                          <a:solidFill>
                            <a:schemeClr val="accent2"/>
                          </a:solidFill>
                          <a:latin typeface="Questrial"/>
                          <a:ea typeface="Questrial"/>
                          <a:cs typeface="Questrial"/>
                          <a:sym typeface="Questrial"/>
                        </a:rPr>
                        <a:t>Week 5</a:t>
                      </a:r>
                      <a:endParaRPr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26</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27</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28</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29</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30</a:t>
                      </a: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77" name="Google Shape;1077;p41"/>
          <p:cNvSpPr/>
          <p:nvPr/>
        </p:nvSpPr>
        <p:spPr>
          <a:xfrm rot="5400000">
            <a:off x="5919575" y="973750"/>
            <a:ext cx="162300" cy="2867400"/>
          </a:xfrm>
          <a:prstGeom prst="rect">
            <a:avLst/>
          </a:prstGeom>
          <a:solidFill>
            <a:srgbClr val="FFFFFF">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rot="5400000">
            <a:off x="4489888" y="692300"/>
            <a:ext cx="162300" cy="5550000"/>
          </a:xfrm>
          <a:prstGeom prst="rect">
            <a:avLst/>
          </a:prstGeom>
          <a:solidFill>
            <a:srgbClr val="FFFFFF">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rot="5400000">
            <a:off x="4490875" y="2788050"/>
            <a:ext cx="162300" cy="3478200"/>
          </a:xfrm>
          <a:prstGeom prst="rect">
            <a:avLst/>
          </a:prstGeom>
          <a:solidFill>
            <a:srgbClr val="FFFFFF">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rot="5400000">
            <a:off x="4489888" y="162375"/>
            <a:ext cx="162300" cy="5550000"/>
          </a:xfrm>
          <a:prstGeom prst="rect">
            <a:avLst/>
          </a:prstGeom>
          <a:solidFill>
            <a:schemeClr val="accent2">
              <a:alpha val="402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rot="5400000">
            <a:off x="5975550" y="2512525"/>
            <a:ext cx="162300" cy="2969400"/>
          </a:xfrm>
          <a:prstGeom prst="rect">
            <a:avLst/>
          </a:prstGeom>
          <a:solidFill>
            <a:schemeClr val="accent2">
              <a:alpha val="402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42"/>
          <p:cNvSpPr txBox="1">
            <a:spLocks noGrp="1"/>
          </p:cNvSpPr>
          <p:nvPr>
            <p:ph type="subTitle" idx="6"/>
          </p:nvPr>
        </p:nvSpPr>
        <p:spPr>
          <a:xfrm>
            <a:off x="720000" y="4166947"/>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a:t>
            </a:r>
            <a:endParaRPr/>
          </a:p>
        </p:txBody>
      </p:sp>
      <p:sp>
        <p:nvSpPr>
          <p:cNvPr id="1087" name="Google Shape;108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objectives</a:t>
            </a:r>
            <a:endParaRPr/>
          </a:p>
        </p:txBody>
      </p:sp>
      <p:sp>
        <p:nvSpPr>
          <p:cNvPr id="1088" name="Google Shape;1088;p42"/>
          <p:cNvSpPr txBox="1">
            <a:spLocks noGrp="1"/>
          </p:cNvSpPr>
          <p:nvPr>
            <p:ph type="title" idx="2"/>
          </p:nvPr>
        </p:nvSpPr>
        <p:spPr>
          <a:xfrm>
            <a:off x="720000" y="1987581"/>
            <a:ext cx="2305500" cy="4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89" name="Google Shape;1089;p42"/>
          <p:cNvSpPr txBox="1">
            <a:spLocks noGrp="1"/>
          </p:cNvSpPr>
          <p:nvPr>
            <p:ph type="subTitle" idx="1"/>
          </p:nvPr>
        </p:nvSpPr>
        <p:spPr>
          <a:xfrm>
            <a:off x="720000" y="2398582"/>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a:t>
            </a:r>
            <a:endParaRPr/>
          </a:p>
        </p:txBody>
      </p:sp>
      <p:sp>
        <p:nvSpPr>
          <p:cNvPr id="1090" name="Google Shape;1090;p42"/>
          <p:cNvSpPr txBox="1">
            <a:spLocks noGrp="1"/>
          </p:cNvSpPr>
          <p:nvPr>
            <p:ph type="title" idx="3"/>
          </p:nvPr>
        </p:nvSpPr>
        <p:spPr>
          <a:xfrm>
            <a:off x="3419271" y="1987581"/>
            <a:ext cx="2305500" cy="4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91" name="Google Shape;1091;p42"/>
          <p:cNvSpPr txBox="1">
            <a:spLocks noGrp="1"/>
          </p:cNvSpPr>
          <p:nvPr>
            <p:ph type="subTitle" idx="4"/>
          </p:nvPr>
        </p:nvSpPr>
        <p:spPr>
          <a:xfrm>
            <a:off x="3419271" y="2398582"/>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092" name="Google Shape;1092;p42"/>
          <p:cNvSpPr txBox="1">
            <a:spLocks noGrp="1"/>
          </p:cNvSpPr>
          <p:nvPr>
            <p:ph type="title" idx="5"/>
          </p:nvPr>
        </p:nvSpPr>
        <p:spPr>
          <a:xfrm>
            <a:off x="720000" y="3755949"/>
            <a:ext cx="2305500" cy="4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93" name="Google Shape;1093;p42"/>
          <p:cNvSpPr txBox="1">
            <a:spLocks noGrp="1"/>
          </p:cNvSpPr>
          <p:nvPr>
            <p:ph type="title" idx="7"/>
          </p:nvPr>
        </p:nvSpPr>
        <p:spPr>
          <a:xfrm>
            <a:off x="3419271" y="3755949"/>
            <a:ext cx="2305500" cy="4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094" name="Google Shape;1094;p42"/>
          <p:cNvSpPr txBox="1">
            <a:spLocks noGrp="1"/>
          </p:cNvSpPr>
          <p:nvPr>
            <p:ph type="subTitle" idx="8"/>
          </p:nvPr>
        </p:nvSpPr>
        <p:spPr>
          <a:xfrm>
            <a:off x="3419271" y="4166947"/>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   </a:t>
            </a:r>
            <a:endParaRPr/>
          </a:p>
        </p:txBody>
      </p:sp>
      <p:sp>
        <p:nvSpPr>
          <p:cNvPr id="1095" name="Google Shape;1095;p42"/>
          <p:cNvSpPr txBox="1">
            <a:spLocks noGrp="1"/>
          </p:cNvSpPr>
          <p:nvPr>
            <p:ph type="title" idx="9"/>
          </p:nvPr>
        </p:nvSpPr>
        <p:spPr>
          <a:xfrm>
            <a:off x="6118549" y="1987581"/>
            <a:ext cx="2305500" cy="4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96" name="Google Shape;1096;p42"/>
          <p:cNvSpPr txBox="1">
            <a:spLocks noGrp="1"/>
          </p:cNvSpPr>
          <p:nvPr>
            <p:ph type="subTitle" idx="13"/>
          </p:nvPr>
        </p:nvSpPr>
        <p:spPr>
          <a:xfrm>
            <a:off x="6118549" y="2398582"/>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it’s hot</a:t>
            </a:r>
            <a:endParaRPr/>
          </a:p>
        </p:txBody>
      </p:sp>
      <p:sp>
        <p:nvSpPr>
          <p:cNvPr id="1097" name="Google Shape;1097;p42"/>
          <p:cNvSpPr txBox="1">
            <a:spLocks noGrp="1"/>
          </p:cNvSpPr>
          <p:nvPr>
            <p:ph type="title" idx="14"/>
          </p:nvPr>
        </p:nvSpPr>
        <p:spPr>
          <a:xfrm>
            <a:off x="6118549" y="3755949"/>
            <a:ext cx="2305500" cy="4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098" name="Google Shape;1098;p42"/>
          <p:cNvSpPr txBox="1">
            <a:spLocks noGrp="1"/>
          </p:cNvSpPr>
          <p:nvPr>
            <p:ph type="subTitle" idx="15"/>
          </p:nvPr>
        </p:nvSpPr>
        <p:spPr>
          <a:xfrm>
            <a:off x="6118549" y="4166947"/>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also helium</a:t>
            </a:r>
            <a:endParaRPr/>
          </a:p>
        </p:txBody>
      </p:sp>
      <p:sp>
        <p:nvSpPr>
          <p:cNvPr id="1099" name="Google Shape;1099;p42"/>
          <p:cNvSpPr/>
          <p:nvPr/>
        </p:nvSpPr>
        <p:spPr>
          <a:xfrm>
            <a:off x="1569000" y="3100459"/>
            <a:ext cx="607500" cy="60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a:off x="4268264" y="3100471"/>
            <a:ext cx="607500" cy="60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a:off x="6967550" y="3100459"/>
            <a:ext cx="607500" cy="60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a:off x="1569000" y="1333257"/>
            <a:ext cx="607500" cy="60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2"/>
          <p:cNvSpPr/>
          <p:nvPr/>
        </p:nvSpPr>
        <p:spPr>
          <a:xfrm>
            <a:off x="4268275" y="1333257"/>
            <a:ext cx="607500" cy="60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6967550" y="1333258"/>
            <a:ext cx="607500" cy="60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42"/>
          <p:cNvGrpSpPr/>
          <p:nvPr/>
        </p:nvGrpSpPr>
        <p:grpSpPr>
          <a:xfrm>
            <a:off x="4435563" y="3267106"/>
            <a:ext cx="274726" cy="274053"/>
            <a:chOff x="-38537400" y="3588000"/>
            <a:chExt cx="316650" cy="315875"/>
          </a:xfrm>
        </p:grpSpPr>
        <p:sp>
          <p:nvSpPr>
            <p:cNvPr id="1106" name="Google Shape;1106;p4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2"/>
          <p:cNvGrpSpPr/>
          <p:nvPr/>
        </p:nvGrpSpPr>
        <p:grpSpPr>
          <a:xfrm>
            <a:off x="1735696" y="3266757"/>
            <a:ext cx="276092" cy="274726"/>
            <a:chOff x="-41893475" y="3584850"/>
            <a:chExt cx="318225" cy="316650"/>
          </a:xfrm>
        </p:grpSpPr>
        <p:sp>
          <p:nvSpPr>
            <p:cNvPr id="1111" name="Google Shape;1111;p4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2"/>
          <p:cNvGrpSpPr/>
          <p:nvPr/>
        </p:nvGrpSpPr>
        <p:grpSpPr>
          <a:xfrm>
            <a:off x="1741251" y="1501355"/>
            <a:ext cx="272700" cy="270788"/>
            <a:chOff x="-64781025" y="3361050"/>
            <a:chExt cx="317425" cy="315200"/>
          </a:xfrm>
        </p:grpSpPr>
        <p:sp>
          <p:nvSpPr>
            <p:cNvPr id="1116" name="Google Shape;1116;p4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42"/>
          <p:cNvGrpSpPr/>
          <p:nvPr/>
        </p:nvGrpSpPr>
        <p:grpSpPr>
          <a:xfrm>
            <a:off x="4432644" y="1501916"/>
            <a:ext cx="273419" cy="270476"/>
            <a:chOff x="-64406125" y="3362225"/>
            <a:chExt cx="318225" cy="314800"/>
          </a:xfrm>
        </p:grpSpPr>
        <p:sp>
          <p:nvSpPr>
            <p:cNvPr id="1121" name="Google Shape;1121;p4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2"/>
          <p:cNvGrpSpPr/>
          <p:nvPr/>
        </p:nvGrpSpPr>
        <p:grpSpPr>
          <a:xfrm>
            <a:off x="7133007" y="1500385"/>
            <a:ext cx="271400" cy="273569"/>
            <a:chOff x="-62516625" y="3743175"/>
            <a:chExt cx="315875" cy="318400"/>
          </a:xfrm>
        </p:grpSpPr>
        <p:sp>
          <p:nvSpPr>
            <p:cNvPr id="1124" name="Google Shape;1124;p4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42"/>
          <p:cNvGrpSpPr/>
          <p:nvPr/>
        </p:nvGrpSpPr>
        <p:grpSpPr>
          <a:xfrm>
            <a:off x="7132768" y="3268381"/>
            <a:ext cx="272066" cy="271980"/>
            <a:chOff x="-60255350" y="3733825"/>
            <a:chExt cx="316650" cy="316550"/>
          </a:xfrm>
        </p:grpSpPr>
        <p:sp>
          <p:nvSpPr>
            <p:cNvPr id="1127" name="Google Shape;1127;p4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7"/>
        <p:cNvGrpSpPr/>
        <p:nvPr/>
      </p:nvGrpSpPr>
      <p:grpSpPr>
        <a:xfrm>
          <a:off x="0" y="0"/>
          <a:ext cx="0" cy="0"/>
          <a:chOff x="0" y="0"/>
          <a:chExt cx="0" cy="0"/>
        </a:xfrm>
      </p:grpSpPr>
      <p:sp>
        <p:nvSpPr>
          <p:cNvPr id="1138" name="Google Shape;1138;p43"/>
          <p:cNvSpPr txBox="1">
            <a:spLocks noGrp="1"/>
          </p:cNvSpPr>
          <p:nvPr>
            <p:ph type="title"/>
          </p:nvPr>
        </p:nvSpPr>
        <p:spPr>
          <a:xfrm>
            <a:off x="713225" y="3966775"/>
            <a:ext cx="7717500" cy="6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42"/>
        <p:cNvGrpSpPr/>
        <p:nvPr/>
      </p:nvGrpSpPr>
      <p:grpSpPr>
        <a:xfrm>
          <a:off x="0" y="0"/>
          <a:ext cx="0" cy="0"/>
          <a:chOff x="0" y="0"/>
          <a:chExt cx="0" cy="0"/>
        </a:xfrm>
      </p:grpSpPr>
      <p:sp>
        <p:nvSpPr>
          <p:cNvPr id="1143" name="Google Shape;114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1144" name="Google Shape;1144;p44"/>
          <p:cNvSpPr/>
          <p:nvPr/>
        </p:nvSpPr>
        <p:spPr>
          <a:xfrm flipH="1">
            <a:off x="3435715" y="1588195"/>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txBox="1"/>
          <p:nvPr/>
        </p:nvSpPr>
        <p:spPr>
          <a:xfrm>
            <a:off x="5906925" y="1944884"/>
            <a:ext cx="2461200" cy="81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Mercury is the smallest and innermost planet in the entire Solar System</a:t>
            </a:r>
            <a:endParaRPr>
              <a:solidFill>
                <a:schemeClr val="accent2"/>
              </a:solidFill>
              <a:latin typeface="Questrial"/>
              <a:ea typeface="Questrial"/>
              <a:cs typeface="Questrial"/>
              <a:sym typeface="Questrial"/>
            </a:endParaRPr>
          </a:p>
        </p:txBody>
      </p:sp>
      <p:sp>
        <p:nvSpPr>
          <p:cNvPr id="1146" name="Google Shape;1146;p44"/>
          <p:cNvSpPr txBox="1"/>
          <p:nvPr/>
        </p:nvSpPr>
        <p:spPr>
          <a:xfrm>
            <a:off x="5906925" y="1588225"/>
            <a:ext cx="24612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Analysis</a:t>
            </a:r>
            <a:endParaRPr sz="2400" b="1">
              <a:solidFill>
                <a:schemeClr val="accent2"/>
              </a:solidFill>
              <a:latin typeface="Paytone One"/>
              <a:ea typeface="Paytone One"/>
              <a:cs typeface="Paytone One"/>
              <a:sym typeface="Paytone One"/>
            </a:endParaRPr>
          </a:p>
        </p:txBody>
      </p:sp>
      <p:sp>
        <p:nvSpPr>
          <p:cNvPr id="1147" name="Google Shape;1147;p44"/>
          <p:cNvSpPr txBox="1"/>
          <p:nvPr/>
        </p:nvSpPr>
        <p:spPr>
          <a:xfrm>
            <a:off x="774875" y="1944878"/>
            <a:ext cx="2461200" cy="81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chemeClr val="accent2"/>
                </a:solidFill>
                <a:latin typeface="Questrial"/>
                <a:ea typeface="Questrial"/>
                <a:cs typeface="Questrial"/>
                <a:sym typeface="Questrial"/>
              </a:rPr>
              <a:t>Venus is the second planet from the Sun. It is named after a Roman goddess</a:t>
            </a:r>
            <a:endParaRPr>
              <a:solidFill>
                <a:schemeClr val="accent2"/>
              </a:solidFill>
              <a:latin typeface="Questrial"/>
              <a:ea typeface="Questrial"/>
              <a:cs typeface="Questrial"/>
              <a:sym typeface="Questrial"/>
            </a:endParaRPr>
          </a:p>
        </p:txBody>
      </p:sp>
      <p:sp>
        <p:nvSpPr>
          <p:cNvPr id="1148" name="Google Shape;1148;p44"/>
          <p:cNvSpPr txBox="1"/>
          <p:nvPr/>
        </p:nvSpPr>
        <p:spPr>
          <a:xfrm>
            <a:off x="774876" y="1588225"/>
            <a:ext cx="2461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2"/>
                </a:solidFill>
                <a:latin typeface="Paytone One"/>
                <a:ea typeface="Paytone One"/>
                <a:cs typeface="Paytone One"/>
                <a:sym typeface="Paytone One"/>
              </a:rPr>
              <a:t>Research</a:t>
            </a:r>
            <a:endParaRPr sz="2400" b="1">
              <a:solidFill>
                <a:schemeClr val="accent2"/>
              </a:solidFill>
              <a:latin typeface="Paytone One"/>
              <a:ea typeface="Paytone One"/>
              <a:cs typeface="Paytone One"/>
              <a:sym typeface="Paytone One"/>
            </a:endParaRPr>
          </a:p>
        </p:txBody>
      </p:sp>
      <p:sp>
        <p:nvSpPr>
          <p:cNvPr id="1149" name="Google Shape;1149;p44"/>
          <p:cNvSpPr/>
          <p:nvPr/>
        </p:nvSpPr>
        <p:spPr>
          <a:xfrm flipH="1">
            <a:off x="4533415" y="1588195"/>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flipH="1">
            <a:off x="3435715" y="3371695"/>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flipH="1">
            <a:off x="4533415" y="3371695"/>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txBox="1"/>
          <p:nvPr/>
        </p:nvSpPr>
        <p:spPr>
          <a:xfrm>
            <a:off x="774875" y="3728376"/>
            <a:ext cx="2461200" cy="81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latin typeface="Questrial"/>
                <a:ea typeface="Questrial"/>
                <a:cs typeface="Questrial"/>
                <a:sym typeface="Questrial"/>
              </a:rPr>
              <a:t>Jupiter is the fifth planet from the Sun and the largest in the Solar System</a:t>
            </a:r>
            <a:endParaRPr>
              <a:solidFill>
                <a:schemeClr val="accent2"/>
              </a:solidFill>
              <a:latin typeface="Questrial"/>
              <a:ea typeface="Questrial"/>
              <a:cs typeface="Questrial"/>
              <a:sym typeface="Questrial"/>
            </a:endParaRPr>
          </a:p>
        </p:txBody>
      </p:sp>
      <p:sp>
        <p:nvSpPr>
          <p:cNvPr id="1153" name="Google Shape;1153;p44"/>
          <p:cNvSpPr txBox="1"/>
          <p:nvPr/>
        </p:nvSpPr>
        <p:spPr>
          <a:xfrm>
            <a:off x="774900" y="3371725"/>
            <a:ext cx="2461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2"/>
                </a:solidFill>
                <a:latin typeface="Paytone One"/>
                <a:ea typeface="Paytone One"/>
                <a:cs typeface="Paytone One"/>
                <a:sym typeface="Paytone One"/>
              </a:rPr>
              <a:t>Data study</a:t>
            </a:r>
            <a:endParaRPr sz="2400" b="1">
              <a:solidFill>
                <a:schemeClr val="accent2"/>
              </a:solidFill>
              <a:latin typeface="Paytone One"/>
              <a:ea typeface="Paytone One"/>
              <a:cs typeface="Paytone One"/>
              <a:sym typeface="Paytone One"/>
            </a:endParaRPr>
          </a:p>
        </p:txBody>
      </p:sp>
      <p:sp>
        <p:nvSpPr>
          <p:cNvPr id="1154" name="Google Shape;1154;p44"/>
          <p:cNvSpPr txBox="1"/>
          <p:nvPr/>
        </p:nvSpPr>
        <p:spPr>
          <a:xfrm>
            <a:off x="5906925" y="3728378"/>
            <a:ext cx="2461200" cy="81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Saturn is the sixth planet from the Sun and the second-largest</a:t>
            </a:r>
            <a:endParaRPr>
              <a:solidFill>
                <a:schemeClr val="accent2"/>
              </a:solidFill>
              <a:latin typeface="Questrial"/>
              <a:ea typeface="Questrial"/>
              <a:cs typeface="Questrial"/>
              <a:sym typeface="Questrial"/>
            </a:endParaRPr>
          </a:p>
        </p:txBody>
      </p:sp>
      <p:sp>
        <p:nvSpPr>
          <p:cNvPr id="1155" name="Google Shape;1155;p44"/>
          <p:cNvSpPr txBox="1"/>
          <p:nvPr/>
        </p:nvSpPr>
        <p:spPr>
          <a:xfrm>
            <a:off x="5906925" y="3371719"/>
            <a:ext cx="24612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Comparison</a:t>
            </a:r>
            <a:endParaRPr sz="2400" b="1">
              <a:solidFill>
                <a:schemeClr val="accent2"/>
              </a:solidFill>
              <a:latin typeface="Paytone One"/>
              <a:ea typeface="Paytone One"/>
              <a:cs typeface="Paytone One"/>
              <a:sym typeface="Paytone One"/>
            </a:endParaRPr>
          </a:p>
        </p:txBody>
      </p:sp>
      <p:grpSp>
        <p:nvGrpSpPr>
          <p:cNvPr id="1156" name="Google Shape;1156;p44"/>
          <p:cNvGrpSpPr/>
          <p:nvPr/>
        </p:nvGrpSpPr>
        <p:grpSpPr>
          <a:xfrm>
            <a:off x="3837226" y="3789767"/>
            <a:ext cx="370879" cy="337755"/>
            <a:chOff x="-40378075" y="3267450"/>
            <a:chExt cx="317425" cy="289075"/>
          </a:xfrm>
        </p:grpSpPr>
        <p:sp>
          <p:nvSpPr>
            <p:cNvPr id="1157" name="Google Shape;1157;p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4"/>
          <p:cNvGrpSpPr/>
          <p:nvPr/>
        </p:nvGrpSpPr>
        <p:grpSpPr>
          <a:xfrm>
            <a:off x="3845311" y="2061137"/>
            <a:ext cx="354710" cy="228015"/>
            <a:chOff x="-27721750" y="3598250"/>
            <a:chExt cx="297750" cy="191400"/>
          </a:xfrm>
        </p:grpSpPr>
        <p:sp>
          <p:nvSpPr>
            <p:cNvPr id="1162" name="Google Shape;1162;p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44"/>
          <p:cNvGrpSpPr/>
          <p:nvPr/>
        </p:nvGrpSpPr>
        <p:grpSpPr>
          <a:xfrm>
            <a:off x="4944410" y="1999205"/>
            <a:ext cx="351910" cy="351880"/>
            <a:chOff x="-25094250" y="3547050"/>
            <a:chExt cx="295400" cy="295375"/>
          </a:xfrm>
        </p:grpSpPr>
        <p:sp>
          <p:nvSpPr>
            <p:cNvPr id="1165" name="Google Shape;1165;p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44"/>
          <p:cNvGrpSpPr/>
          <p:nvPr/>
        </p:nvGrpSpPr>
        <p:grpSpPr>
          <a:xfrm>
            <a:off x="4937183" y="3779107"/>
            <a:ext cx="366364" cy="359075"/>
            <a:chOff x="-60988625" y="3740800"/>
            <a:chExt cx="316650" cy="310350"/>
          </a:xfrm>
        </p:grpSpPr>
        <p:sp>
          <p:nvSpPr>
            <p:cNvPr id="1171" name="Google Shape;1171;p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77"/>
        <p:cNvGrpSpPr/>
        <p:nvPr/>
      </p:nvGrpSpPr>
      <p:grpSpPr>
        <a:xfrm>
          <a:off x="0" y="0"/>
          <a:ext cx="0" cy="0"/>
          <a:chOff x="0" y="0"/>
          <a:chExt cx="0" cy="0"/>
        </a:xfrm>
      </p:grpSpPr>
      <p:grpSp>
        <p:nvGrpSpPr>
          <p:cNvPr id="1178" name="Google Shape;1178;p45"/>
          <p:cNvGrpSpPr/>
          <p:nvPr/>
        </p:nvGrpSpPr>
        <p:grpSpPr>
          <a:xfrm>
            <a:off x="4913407" y="1886043"/>
            <a:ext cx="3514335" cy="2638710"/>
            <a:chOff x="4913407" y="1886043"/>
            <a:chExt cx="3514335" cy="2638710"/>
          </a:xfrm>
        </p:grpSpPr>
        <p:sp>
          <p:nvSpPr>
            <p:cNvPr id="1179" name="Google Shape;1179;p45"/>
            <p:cNvSpPr/>
            <p:nvPr/>
          </p:nvSpPr>
          <p:spPr>
            <a:xfrm flipH="1">
              <a:off x="5781098" y="1886043"/>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5"/>
            <p:cNvSpPr/>
            <p:nvPr/>
          </p:nvSpPr>
          <p:spPr>
            <a:xfrm flipH="1">
              <a:off x="4913407" y="1886043"/>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p:nvPr/>
          </p:nvSpPr>
          <p:spPr>
            <a:xfrm flipH="1">
              <a:off x="6636720" y="1886043"/>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5"/>
            <p:cNvSpPr/>
            <p:nvPr/>
          </p:nvSpPr>
          <p:spPr>
            <a:xfrm flipH="1">
              <a:off x="7492342" y="1886043"/>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flipH="1">
              <a:off x="5781098" y="2737698"/>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flipH="1">
              <a:off x="4913407" y="2737698"/>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flipH="1">
              <a:off x="6636720" y="2737698"/>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flipH="1">
              <a:off x="7492342" y="2737698"/>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flipH="1">
              <a:off x="5781098" y="3589352"/>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flipH="1">
              <a:off x="4913407" y="3589352"/>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flipH="1">
              <a:off x="6636720" y="3589352"/>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flipH="1">
              <a:off x="7492342" y="3589352"/>
              <a:ext cx="935400" cy="93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sp>
        <p:nvSpPr>
          <p:cNvPr id="1192" name="Google Shape;1192;p45"/>
          <p:cNvSpPr txBox="1"/>
          <p:nvPr/>
        </p:nvSpPr>
        <p:spPr>
          <a:xfrm>
            <a:off x="2271087" y="2111343"/>
            <a:ext cx="2473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Describe here your metrics 1</a:t>
            </a:r>
            <a:endParaRPr>
              <a:solidFill>
                <a:schemeClr val="accent2"/>
              </a:solidFill>
              <a:latin typeface="Questrial"/>
              <a:ea typeface="Questrial"/>
              <a:cs typeface="Questrial"/>
              <a:sym typeface="Questrial"/>
            </a:endParaRPr>
          </a:p>
        </p:txBody>
      </p:sp>
      <p:sp>
        <p:nvSpPr>
          <p:cNvPr id="1193" name="Google Shape;1193;p45"/>
          <p:cNvSpPr txBox="1"/>
          <p:nvPr/>
        </p:nvSpPr>
        <p:spPr>
          <a:xfrm>
            <a:off x="5794598" y="1262243"/>
            <a:ext cx="908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Paytone One"/>
                <a:ea typeface="Paytone One"/>
                <a:cs typeface="Paytone One"/>
                <a:sym typeface="Paytone One"/>
              </a:rPr>
              <a:t>Test 2</a:t>
            </a:r>
            <a:endParaRPr sz="1800" b="1">
              <a:solidFill>
                <a:schemeClr val="accent2"/>
              </a:solidFill>
              <a:latin typeface="Paytone One"/>
              <a:ea typeface="Paytone One"/>
              <a:cs typeface="Paytone One"/>
              <a:sym typeface="Paytone One"/>
            </a:endParaRPr>
          </a:p>
        </p:txBody>
      </p:sp>
      <p:sp>
        <p:nvSpPr>
          <p:cNvPr id="1194" name="Google Shape;1194;p45"/>
          <p:cNvSpPr txBox="1"/>
          <p:nvPr/>
        </p:nvSpPr>
        <p:spPr>
          <a:xfrm>
            <a:off x="6650220" y="1262243"/>
            <a:ext cx="908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Paytone One"/>
                <a:ea typeface="Paytone One"/>
                <a:cs typeface="Paytone One"/>
                <a:sym typeface="Paytone One"/>
              </a:rPr>
              <a:t>Test 3</a:t>
            </a:r>
            <a:endParaRPr sz="1800" b="1">
              <a:solidFill>
                <a:schemeClr val="accent2"/>
              </a:solidFill>
              <a:latin typeface="Paytone One"/>
              <a:ea typeface="Paytone One"/>
              <a:cs typeface="Paytone One"/>
              <a:sym typeface="Paytone One"/>
            </a:endParaRPr>
          </a:p>
        </p:txBody>
      </p:sp>
      <p:sp>
        <p:nvSpPr>
          <p:cNvPr id="1195" name="Google Shape;1195;p45"/>
          <p:cNvSpPr txBox="1"/>
          <p:nvPr/>
        </p:nvSpPr>
        <p:spPr>
          <a:xfrm>
            <a:off x="7505842" y="1262243"/>
            <a:ext cx="908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Paytone One"/>
                <a:ea typeface="Paytone One"/>
                <a:cs typeface="Paytone One"/>
                <a:sym typeface="Paytone One"/>
              </a:rPr>
              <a:t>Test 4</a:t>
            </a:r>
            <a:endParaRPr sz="1800" b="1">
              <a:solidFill>
                <a:schemeClr val="accent2"/>
              </a:solidFill>
              <a:latin typeface="Paytone One"/>
              <a:ea typeface="Paytone One"/>
              <a:cs typeface="Paytone One"/>
              <a:sym typeface="Paytone One"/>
            </a:endParaRPr>
          </a:p>
        </p:txBody>
      </p:sp>
      <p:sp>
        <p:nvSpPr>
          <p:cNvPr id="1196" name="Google Shape;1196;p45"/>
          <p:cNvSpPr txBox="1"/>
          <p:nvPr/>
        </p:nvSpPr>
        <p:spPr>
          <a:xfrm>
            <a:off x="4926907" y="1262243"/>
            <a:ext cx="908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Paytone One"/>
                <a:ea typeface="Paytone One"/>
                <a:cs typeface="Paytone One"/>
                <a:sym typeface="Paytone One"/>
              </a:rPr>
              <a:t>Test 1</a:t>
            </a:r>
            <a:endParaRPr sz="1800" b="1">
              <a:solidFill>
                <a:schemeClr val="accent2"/>
              </a:solidFill>
              <a:latin typeface="Paytone One"/>
              <a:ea typeface="Paytone One"/>
              <a:cs typeface="Paytone One"/>
              <a:sym typeface="Paytone One"/>
            </a:endParaRPr>
          </a:p>
        </p:txBody>
      </p:sp>
      <p:sp>
        <p:nvSpPr>
          <p:cNvPr id="1197" name="Google Shape;1197;p45"/>
          <p:cNvSpPr/>
          <p:nvPr/>
        </p:nvSpPr>
        <p:spPr>
          <a:xfrm>
            <a:off x="6107810" y="2260486"/>
            <a:ext cx="281975" cy="186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8" name="Google Shape;1198;p45"/>
          <p:cNvSpPr/>
          <p:nvPr/>
        </p:nvSpPr>
        <p:spPr>
          <a:xfrm>
            <a:off x="5240122" y="2215038"/>
            <a:ext cx="281969" cy="277400"/>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9" name="Google Shape;1199;p45"/>
          <p:cNvSpPr/>
          <p:nvPr/>
        </p:nvSpPr>
        <p:spPr>
          <a:xfrm>
            <a:off x="6963435" y="2215038"/>
            <a:ext cx="281969" cy="277400"/>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0" name="Google Shape;1200;p45"/>
          <p:cNvSpPr/>
          <p:nvPr/>
        </p:nvSpPr>
        <p:spPr>
          <a:xfrm>
            <a:off x="7819045" y="2260476"/>
            <a:ext cx="281975" cy="186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1" name="Google Shape;1201;p45"/>
          <p:cNvSpPr txBox="1"/>
          <p:nvPr/>
        </p:nvSpPr>
        <p:spPr>
          <a:xfrm>
            <a:off x="2271050" y="2962998"/>
            <a:ext cx="2473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Describe here your metrics 2</a:t>
            </a:r>
            <a:endParaRPr>
              <a:solidFill>
                <a:schemeClr val="accent2"/>
              </a:solidFill>
              <a:latin typeface="Questrial"/>
              <a:ea typeface="Questrial"/>
              <a:cs typeface="Questrial"/>
              <a:sym typeface="Questrial"/>
            </a:endParaRPr>
          </a:p>
        </p:txBody>
      </p:sp>
      <p:sp>
        <p:nvSpPr>
          <p:cNvPr id="1202" name="Google Shape;1202;p45"/>
          <p:cNvSpPr/>
          <p:nvPr/>
        </p:nvSpPr>
        <p:spPr>
          <a:xfrm>
            <a:off x="6107810" y="3112141"/>
            <a:ext cx="281975" cy="186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3" name="Google Shape;1203;p45"/>
          <p:cNvSpPr/>
          <p:nvPr/>
        </p:nvSpPr>
        <p:spPr>
          <a:xfrm>
            <a:off x="5240122" y="3066693"/>
            <a:ext cx="281969" cy="277400"/>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4" name="Google Shape;1204;p45"/>
          <p:cNvSpPr/>
          <p:nvPr/>
        </p:nvSpPr>
        <p:spPr>
          <a:xfrm>
            <a:off x="6963435" y="3066693"/>
            <a:ext cx="281969" cy="277400"/>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5" name="Google Shape;1205;p45"/>
          <p:cNvSpPr/>
          <p:nvPr/>
        </p:nvSpPr>
        <p:spPr>
          <a:xfrm>
            <a:off x="7819045" y="3112131"/>
            <a:ext cx="281975" cy="186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45"/>
          <p:cNvSpPr txBox="1"/>
          <p:nvPr/>
        </p:nvSpPr>
        <p:spPr>
          <a:xfrm>
            <a:off x="2271050" y="3814652"/>
            <a:ext cx="24738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Describe here your metrics 3</a:t>
            </a:r>
            <a:endParaRPr>
              <a:solidFill>
                <a:schemeClr val="accent2"/>
              </a:solidFill>
              <a:latin typeface="Questrial"/>
              <a:ea typeface="Questrial"/>
              <a:cs typeface="Questrial"/>
              <a:sym typeface="Questrial"/>
            </a:endParaRPr>
          </a:p>
        </p:txBody>
      </p:sp>
      <p:sp>
        <p:nvSpPr>
          <p:cNvPr id="1207" name="Google Shape;1207;p45"/>
          <p:cNvSpPr/>
          <p:nvPr/>
        </p:nvSpPr>
        <p:spPr>
          <a:xfrm>
            <a:off x="6107810" y="3963796"/>
            <a:ext cx="281975" cy="186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8" name="Google Shape;1208;p45"/>
          <p:cNvSpPr/>
          <p:nvPr/>
        </p:nvSpPr>
        <p:spPr>
          <a:xfrm>
            <a:off x="5240122" y="3918348"/>
            <a:ext cx="281969" cy="277400"/>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9" name="Google Shape;1209;p45"/>
          <p:cNvSpPr/>
          <p:nvPr/>
        </p:nvSpPr>
        <p:spPr>
          <a:xfrm>
            <a:off x="6963435" y="3918348"/>
            <a:ext cx="281969" cy="277400"/>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0" name="Google Shape;1210;p45"/>
          <p:cNvSpPr/>
          <p:nvPr/>
        </p:nvSpPr>
        <p:spPr>
          <a:xfrm>
            <a:off x="7819045" y="3963786"/>
            <a:ext cx="281975" cy="186525"/>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4"/>
        <p:cNvGrpSpPr/>
        <p:nvPr/>
      </p:nvGrpSpPr>
      <p:grpSpPr>
        <a:xfrm>
          <a:off x="0" y="0"/>
          <a:ext cx="0" cy="0"/>
          <a:chOff x="0" y="0"/>
          <a:chExt cx="0" cy="0"/>
        </a:xfrm>
      </p:grpSpPr>
      <p:pic>
        <p:nvPicPr>
          <p:cNvPr id="1215" name="Google Shape;1215;p46" title="Gráfico">
            <a:hlinkClick r:id="rId3"/>
          </p:cNvPr>
          <p:cNvPicPr preferRelativeResize="0"/>
          <p:nvPr/>
        </p:nvPicPr>
        <p:blipFill>
          <a:blip r:embed="rId4">
            <a:alphaModFix/>
          </a:blip>
          <a:stretch>
            <a:fillRect/>
          </a:stretch>
        </p:blipFill>
        <p:spPr>
          <a:xfrm>
            <a:off x="699894" y="1737200"/>
            <a:ext cx="3885474" cy="2402513"/>
          </a:xfrm>
          <a:prstGeom prst="rect">
            <a:avLst/>
          </a:prstGeom>
          <a:noFill/>
          <a:ln>
            <a:noFill/>
          </a:ln>
        </p:spPr>
      </p:pic>
      <p:sp>
        <p:nvSpPr>
          <p:cNvPr id="1216" name="Google Shape;121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sp>
        <p:nvSpPr>
          <p:cNvPr id="1217" name="Google Shape;1217;p46"/>
          <p:cNvSpPr txBox="1"/>
          <p:nvPr/>
        </p:nvSpPr>
        <p:spPr>
          <a:xfrm>
            <a:off x="715050" y="4385575"/>
            <a:ext cx="77139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latin typeface="Questrial"/>
                <a:ea typeface="Questrial"/>
                <a:cs typeface="Questrial"/>
                <a:sym typeface="Questrial"/>
              </a:rPr>
              <a:t>To modify this graph, click on it, follow the link, change the data and paste the resulting graph here, replacing this one</a:t>
            </a:r>
            <a:endParaRPr sz="1100">
              <a:solidFill>
                <a:schemeClr val="accent2"/>
              </a:solidFill>
              <a:latin typeface="Questrial"/>
              <a:ea typeface="Questrial"/>
              <a:cs typeface="Questrial"/>
              <a:sym typeface="Questrial"/>
            </a:endParaRPr>
          </a:p>
        </p:txBody>
      </p:sp>
      <p:sp>
        <p:nvSpPr>
          <p:cNvPr id="1218" name="Google Shape;1218;p46"/>
          <p:cNvSpPr/>
          <p:nvPr/>
        </p:nvSpPr>
        <p:spPr>
          <a:xfrm>
            <a:off x="5053800" y="2746800"/>
            <a:ext cx="3282300" cy="125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6"/>
          <p:cNvSpPr/>
          <p:nvPr/>
        </p:nvSpPr>
        <p:spPr>
          <a:xfrm flipH="1">
            <a:off x="6107900" y="1780845"/>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txBox="1"/>
          <p:nvPr/>
        </p:nvSpPr>
        <p:spPr>
          <a:xfrm>
            <a:off x="6195200" y="2081450"/>
            <a:ext cx="999300" cy="5727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2400">
                <a:solidFill>
                  <a:schemeClr val="accent2"/>
                </a:solidFill>
                <a:latin typeface="Paytone One"/>
                <a:ea typeface="Paytone One"/>
                <a:cs typeface="Paytone One"/>
                <a:sym typeface="Paytone One"/>
              </a:rPr>
              <a:t>60%</a:t>
            </a:r>
            <a:endParaRPr sz="2400">
              <a:solidFill>
                <a:schemeClr val="accent2"/>
              </a:solidFill>
              <a:latin typeface="Paytone One"/>
              <a:ea typeface="Paytone One"/>
              <a:cs typeface="Paytone One"/>
              <a:sym typeface="Paytone One"/>
            </a:endParaRPr>
          </a:p>
        </p:txBody>
      </p:sp>
      <p:sp>
        <p:nvSpPr>
          <p:cNvPr id="1221" name="Google Shape;1221;p46"/>
          <p:cNvSpPr txBox="1"/>
          <p:nvPr/>
        </p:nvSpPr>
        <p:spPr>
          <a:xfrm>
            <a:off x="5416675" y="2920700"/>
            <a:ext cx="2556600" cy="90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Mercury is the smallest and innermost planet in the entire Solar System</a:t>
            </a:r>
            <a:endParaRPr>
              <a:solidFill>
                <a:schemeClr val="accent2"/>
              </a:solidFill>
              <a:latin typeface="Questrial"/>
              <a:ea typeface="Questrial"/>
              <a:cs typeface="Questrial"/>
              <a:sym typeface="Questrial"/>
            </a:endParaRPr>
          </a:p>
        </p:txBody>
      </p:sp>
      <p:sp>
        <p:nvSpPr>
          <p:cNvPr id="1222" name="Google Shape;1222;p46"/>
          <p:cNvSpPr txBox="1"/>
          <p:nvPr/>
        </p:nvSpPr>
        <p:spPr>
          <a:xfrm>
            <a:off x="1352850" y="3484000"/>
            <a:ext cx="315000" cy="3405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Paytone One"/>
                <a:ea typeface="Paytone One"/>
                <a:cs typeface="Paytone One"/>
                <a:sym typeface="Paytone One"/>
              </a:rPr>
              <a:t>20%</a:t>
            </a:r>
            <a:endParaRPr sz="800">
              <a:solidFill>
                <a:schemeClr val="dk1"/>
              </a:solidFill>
              <a:latin typeface="Paytone One"/>
              <a:ea typeface="Paytone One"/>
              <a:cs typeface="Paytone One"/>
              <a:sym typeface="Paytone One"/>
            </a:endParaRPr>
          </a:p>
        </p:txBody>
      </p:sp>
      <p:sp>
        <p:nvSpPr>
          <p:cNvPr id="1223" name="Google Shape;1223;p46"/>
          <p:cNvSpPr txBox="1"/>
          <p:nvPr/>
        </p:nvSpPr>
        <p:spPr>
          <a:xfrm>
            <a:off x="1686075" y="3484000"/>
            <a:ext cx="315000" cy="3405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800">
                <a:solidFill>
                  <a:schemeClr val="accent5"/>
                </a:solidFill>
                <a:latin typeface="Paytone One"/>
                <a:ea typeface="Paytone One"/>
                <a:cs typeface="Paytone One"/>
                <a:sym typeface="Paytone One"/>
              </a:rPr>
              <a:t>25%</a:t>
            </a:r>
            <a:endParaRPr sz="800">
              <a:solidFill>
                <a:schemeClr val="accent5"/>
              </a:solidFill>
              <a:latin typeface="Paytone One"/>
              <a:ea typeface="Paytone One"/>
              <a:cs typeface="Paytone One"/>
              <a:sym typeface="Paytone One"/>
            </a:endParaRPr>
          </a:p>
        </p:txBody>
      </p:sp>
      <p:sp>
        <p:nvSpPr>
          <p:cNvPr id="1224" name="Google Shape;1224;p46"/>
          <p:cNvSpPr txBox="1"/>
          <p:nvPr/>
        </p:nvSpPr>
        <p:spPr>
          <a:xfrm>
            <a:off x="2409375" y="3484000"/>
            <a:ext cx="315000" cy="3405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Paytone One"/>
                <a:ea typeface="Paytone One"/>
                <a:cs typeface="Paytone One"/>
                <a:sym typeface="Paytone One"/>
              </a:rPr>
              <a:t>45%</a:t>
            </a:r>
            <a:endParaRPr sz="800">
              <a:solidFill>
                <a:schemeClr val="dk1"/>
              </a:solidFill>
              <a:latin typeface="Paytone One"/>
              <a:ea typeface="Paytone One"/>
              <a:cs typeface="Paytone One"/>
              <a:sym typeface="Paytone One"/>
            </a:endParaRPr>
          </a:p>
        </p:txBody>
      </p:sp>
      <p:sp>
        <p:nvSpPr>
          <p:cNvPr id="1225" name="Google Shape;1225;p46"/>
          <p:cNvSpPr txBox="1"/>
          <p:nvPr/>
        </p:nvSpPr>
        <p:spPr>
          <a:xfrm>
            <a:off x="2742600" y="3484000"/>
            <a:ext cx="315000" cy="3405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800">
                <a:solidFill>
                  <a:schemeClr val="accent5"/>
                </a:solidFill>
                <a:latin typeface="Paytone One"/>
                <a:ea typeface="Paytone One"/>
                <a:cs typeface="Paytone One"/>
                <a:sym typeface="Paytone One"/>
              </a:rPr>
              <a:t>65%</a:t>
            </a:r>
            <a:endParaRPr sz="800">
              <a:solidFill>
                <a:schemeClr val="accent5"/>
              </a:solidFill>
              <a:latin typeface="Paytone One"/>
              <a:ea typeface="Paytone One"/>
              <a:cs typeface="Paytone One"/>
              <a:sym typeface="Paytone One"/>
            </a:endParaRPr>
          </a:p>
        </p:txBody>
      </p:sp>
      <p:sp>
        <p:nvSpPr>
          <p:cNvPr id="1226" name="Google Shape;1226;p46"/>
          <p:cNvSpPr txBox="1"/>
          <p:nvPr/>
        </p:nvSpPr>
        <p:spPr>
          <a:xfrm>
            <a:off x="3432425" y="3484000"/>
            <a:ext cx="315000" cy="3405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Paytone One"/>
                <a:ea typeface="Paytone One"/>
                <a:cs typeface="Paytone One"/>
                <a:sym typeface="Paytone One"/>
              </a:rPr>
              <a:t>35%</a:t>
            </a:r>
            <a:endParaRPr sz="800">
              <a:solidFill>
                <a:schemeClr val="dk1"/>
              </a:solidFill>
              <a:latin typeface="Paytone One"/>
              <a:ea typeface="Paytone One"/>
              <a:cs typeface="Paytone One"/>
              <a:sym typeface="Paytone One"/>
            </a:endParaRPr>
          </a:p>
        </p:txBody>
      </p:sp>
      <p:sp>
        <p:nvSpPr>
          <p:cNvPr id="1227" name="Google Shape;1227;p46"/>
          <p:cNvSpPr txBox="1"/>
          <p:nvPr/>
        </p:nvSpPr>
        <p:spPr>
          <a:xfrm>
            <a:off x="3765650" y="3484000"/>
            <a:ext cx="315000" cy="3405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800">
                <a:solidFill>
                  <a:schemeClr val="accent5"/>
                </a:solidFill>
                <a:latin typeface="Paytone One"/>
                <a:ea typeface="Paytone One"/>
                <a:cs typeface="Paytone One"/>
                <a:sym typeface="Paytone One"/>
              </a:rPr>
              <a:t>45%</a:t>
            </a:r>
            <a:endParaRPr sz="800">
              <a:solidFill>
                <a:schemeClr val="accent5"/>
              </a:solidFill>
              <a:latin typeface="Paytone One"/>
              <a:ea typeface="Paytone One"/>
              <a:cs typeface="Paytone One"/>
              <a:sym typeface="Paytone On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31"/>
        <p:cNvGrpSpPr/>
        <p:nvPr/>
      </p:nvGrpSpPr>
      <p:grpSpPr>
        <a:xfrm>
          <a:off x="0" y="0"/>
          <a:ext cx="0" cy="0"/>
          <a:chOff x="0" y="0"/>
          <a:chExt cx="0" cy="0"/>
        </a:xfrm>
      </p:grpSpPr>
      <p:sp>
        <p:nvSpPr>
          <p:cNvPr id="1232" name="Google Shape;1232;p47"/>
          <p:cNvSpPr txBox="1">
            <a:spLocks noGrp="1"/>
          </p:cNvSpPr>
          <p:nvPr>
            <p:ph type="subTitle" idx="1"/>
          </p:nvPr>
        </p:nvSpPr>
        <p:spPr>
          <a:xfrm>
            <a:off x="3104651" y="1502350"/>
            <a:ext cx="3571500" cy="11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planet’s name has nothing to do with the liquid metal since it was named after the Roman messenger god, Mercury</a:t>
            </a:r>
            <a:endParaRPr/>
          </a:p>
        </p:txBody>
      </p:sp>
      <p:sp>
        <p:nvSpPr>
          <p:cNvPr id="1233" name="Google Shape;123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1234" name="Google Shape;1234;p47"/>
          <p:cNvSpPr txBox="1">
            <a:spLocks noGrp="1"/>
          </p:cNvSpPr>
          <p:nvPr>
            <p:ph type="title" idx="3"/>
          </p:nvPr>
        </p:nvSpPr>
        <p:spPr>
          <a:xfrm>
            <a:off x="1140350" y="1502350"/>
            <a:ext cx="1719300" cy="117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a:p>
            <a:pPr marL="0" lvl="0" indent="0" algn="r" rtl="0">
              <a:spcBef>
                <a:spcPts val="0"/>
              </a:spcBef>
              <a:spcAft>
                <a:spcPts val="0"/>
              </a:spcAft>
              <a:buNone/>
            </a:pPr>
            <a:endParaRPr/>
          </a:p>
        </p:txBody>
      </p:sp>
      <p:sp>
        <p:nvSpPr>
          <p:cNvPr id="1235" name="Google Shape;1235;p47"/>
          <p:cNvSpPr txBox="1">
            <a:spLocks noGrp="1"/>
          </p:cNvSpPr>
          <p:nvPr>
            <p:ph type="subTitle" idx="2"/>
          </p:nvPr>
        </p:nvSpPr>
        <p:spPr>
          <a:xfrm>
            <a:off x="2462650" y="3163050"/>
            <a:ext cx="3571500" cy="106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has a beautiful name and is the second planet from the Sun. It’s terribly hot—even hotter than Mercury</a:t>
            </a:r>
            <a:endParaRPr/>
          </a:p>
        </p:txBody>
      </p:sp>
      <p:sp>
        <p:nvSpPr>
          <p:cNvPr id="1236" name="Google Shape;1236;p47"/>
          <p:cNvSpPr txBox="1">
            <a:spLocks noGrp="1"/>
          </p:cNvSpPr>
          <p:nvPr>
            <p:ph type="title" idx="4"/>
          </p:nvPr>
        </p:nvSpPr>
        <p:spPr>
          <a:xfrm>
            <a:off x="6177550" y="3108750"/>
            <a:ext cx="1719300" cy="11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40"/>
        <p:cNvGrpSpPr/>
        <p:nvPr/>
      </p:nvGrpSpPr>
      <p:grpSpPr>
        <a:xfrm>
          <a:off x="0" y="0"/>
          <a:ext cx="0" cy="0"/>
          <a:chOff x="0" y="0"/>
          <a:chExt cx="0" cy="0"/>
        </a:xfrm>
      </p:grpSpPr>
      <p:sp>
        <p:nvSpPr>
          <p:cNvPr id="1241" name="Google Shape;1241;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me</a:t>
            </a:r>
            <a:endParaRPr/>
          </a:p>
        </p:txBody>
      </p:sp>
      <p:sp>
        <p:nvSpPr>
          <p:cNvPr id="1242" name="Google Shape;1242;p48"/>
          <p:cNvSpPr txBox="1"/>
          <p:nvPr/>
        </p:nvSpPr>
        <p:spPr>
          <a:xfrm>
            <a:off x="5084650" y="2862287"/>
            <a:ext cx="2648700" cy="7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Mercury is the smallest and innermost planet in the entire Solar System</a:t>
            </a:r>
            <a:endParaRPr>
              <a:solidFill>
                <a:schemeClr val="accent2"/>
              </a:solidFill>
              <a:latin typeface="Questrial"/>
              <a:ea typeface="Questrial"/>
              <a:cs typeface="Questrial"/>
              <a:sym typeface="Questrial"/>
            </a:endParaRPr>
          </a:p>
        </p:txBody>
      </p:sp>
      <p:sp>
        <p:nvSpPr>
          <p:cNvPr id="1243" name="Google Shape;1243;p48"/>
          <p:cNvSpPr txBox="1"/>
          <p:nvPr/>
        </p:nvSpPr>
        <p:spPr>
          <a:xfrm>
            <a:off x="5084648" y="2364963"/>
            <a:ext cx="26487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Laura Smith</a:t>
            </a:r>
            <a:endParaRPr sz="2400" b="1">
              <a:solidFill>
                <a:schemeClr val="accent2"/>
              </a:solidFill>
              <a:latin typeface="Paytone One"/>
              <a:ea typeface="Paytone One"/>
              <a:cs typeface="Paytone One"/>
              <a:sym typeface="Paytone One"/>
            </a:endParaRPr>
          </a:p>
        </p:txBody>
      </p:sp>
      <p:pic>
        <p:nvPicPr>
          <p:cNvPr id="1244" name="Google Shape;1244;p48"/>
          <p:cNvPicPr preferRelativeResize="0"/>
          <p:nvPr/>
        </p:nvPicPr>
        <p:blipFill rotWithShape="1">
          <a:blip r:embed="rId3">
            <a:alphaModFix/>
          </a:blip>
          <a:srcRect l="24553" r="10523"/>
          <a:stretch/>
        </p:blipFill>
        <p:spPr>
          <a:xfrm>
            <a:off x="1552625" y="1353775"/>
            <a:ext cx="3154200" cy="32382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48"/>
        <p:cNvGrpSpPr/>
        <p:nvPr/>
      </p:nvGrpSpPr>
      <p:grpSpPr>
        <a:xfrm>
          <a:off x="0" y="0"/>
          <a:ext cx="0" cy="0"/>
          <a:chOff x="0" y="0"/>
          <a:chExt cx="0" cy="0"/>
        </a:xfrm>
      </p:grpSpPr>
      <p:sp>
        <p:nvSpPr>
          <p:cNvPr id="1249" name="Google Shape;124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1250" name="Google Shape;1250;p49"/>
          <p:cNvGrpSpPr/>
          <p:nvPr/>
        </p:nvGrpSpPr>
        <p:grpSpPr>
          <a:xfrm>
            <a:off x="3818782" y="1479575"/>
            <a:ext cx="4598101" cy="3023589"/>
            <a:chOff x="235800" y="830650"/>
            <a:chExt cx="6978450" cy="4588844"/>
          </a:xfrm>
        </p:grpSpPr>
        <p:sp>
          <p:nvSpPr>
            <p:cNvPr id="1251" name="Google Shape;1251;p4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49"/>
          <p:cNvSpPr txBox="1"/>
          <p:nvPr/>
        </p:nvSpPr>
        <p:spPr>
          <a:xfrm flipH="1">
            <a:off x="720000" y="2559125"/>
            <a:ext cx="22551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The planet’s name has nothing to do with the liquid metal, since it was named after the Roman messenger god, Mercury</a:t>
            </a:r>
            <a:endParaRPr>
              <a:solidFill>
                <a:schemeClr val="accent2"/>
              </a:solidFill>
              <a:latin typeface="Questrial"/>
              <a:ea typeface="Questrial"/>
              <a:cs typeface="Questrial"/>
              <a:sym typeface="Questrial"/>
            </a:endParaRPr>
          </a:p>
        </p:txBody>
      </p:sp>
      <p:sp>
        <p:nvSpPr>
          <p:cNvPr id="1258" name="Google Shape;1258;p49"/>
          <p:cNvSpPr txBox="1"/>
          <p:nvPr/>
        </p:nvSpPr>
        <p:spPr>
          <a:xfrm flipH="1">
            <a:off x="720000" y="2213325"/>
            <a:ext cx="2255100" cy="35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Mars</a:t>
            </a:r>
            <a:endParaRPr sz="2400" b="1">
              <a:solidFill>
                <a:schemeClr val="accent2"/>
              </a:solidFill>
              <a:latin typeface="Paytone One"/>
              <a:ea typeface="Paytone One"/>
              <a:cs typeface="Paytone One"/>
              <a:sym typeface="Paytone One"/>
            </a:endParaRPr>
          </a:p>
        </p:txBody>
      </p:sp>
      <p:sp>
        <p:nvSpPr>
          <p:cNvPr id="1259" name="Google Shape;1259;p49"/>
          <p:cNvSpPr/>
          <p:nvPr/>
        </p:nvSpPr>
        <p:spPr>
          <a:xfrm flipH="1">
            <a:off x="4418171" y="2456275"/>
            <a:ext cx="318600" cy="31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9"/>
          <p:cNvSpPr/>
          <p:nvPr/>
        </p:nvSpPr>
        <p:spPr>
          <a:xfrm flipH="1">
            <a:off x="6743574" y="2333975"/>
            <a:ext cx="318600" cy="31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9"/>
          <p:cNvSpPr/>
          <p:nvPr/>
        </p:nvSpPr>
        <p:spPr>
          <a:xfrm flipH="1">
            <a:off x="6424903" y="3350426"/>
            <a:ext cx="318600" cy="31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flipH="1">
            <a:off x="7957928" y="1903012"/>
            <a:ext cx="318600" cy="31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flipH="1">
            <a:off x="5070919" y="3493731"/>
            <a:ext cx="318600" cy="31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67"/>
        <p:cNvGrpSpPr/>
        <p:nvPr/>
      </p:nvGrpSpPr>
      <p:grpSpPr>
        <a:xfrm>
          <a:off x="0" y="0"/>
          <a:ext cx="0" cy="0"/>
          <a:chOff x="0" y="0"/>
          <a:chExt cx="0" cy="0"/>
        </a:xfrm>
      </p:grpSpPr>
      <p:sp>
        <p:nvSpPr>
          <p:cNvPr id="1268" name="Google Shape;126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Bibliographical references </a:t>
            </a:r>
            <a:endParaRPr/>
          </a:p>
        </p:txBody>
      </p:sp>
      <p:sp>
        <p:nvSpPr>
          <p:cNvPr id="1269" name="Google Shape;1269;p50"/>
          <p:cNvSpPr txBox="1">
            <a:spLocks noGrp="1"/>
          </p:cNvSpPr>
          <p:nvPr>
            <p:ph type="body" idx="1"/>
          </p:nvPr>
        </p:nvSpPr>
        <p:spPr>
          <a:xfrm>
            <a:off x="1924350" y="1730850"/>
            <a:ext cx="5295300" cy="213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Clr>
                <a:schemeClr val="accent2"/>
              </a:buClr>
              <a:buSzPts val="1400"/>
              <a:buFont typeface="Questrial"/>
              <a:buChar char="●"/>
            </a:pPr>
            <a:r>
              <a:rPr lang="en">
                <a:solidFill>
                  <a:schemeClr val="accent2"/>
                </a:solidFill>
              </a:rPr>
              <a:t>AUTHOR (YEAR). </a:t>
            </a:r>
            <a:r>
              <a:rPr lang="en" i="1">
                <a:solidFill>
                  <a:schemeClr val="accent2"/>
                </a:solidFill>
              </a:rPr>
              <a:t>Title of the publication</a:t>
            </a:r>
            <a:r>
              <a:rPr lang="en">
                <a:solidFill>
                  <a:schemeClr val="accent2"/>
                </a:solidFill>
              </a:rPr>
              <a:t>. Publisher</a:t>
            </a:r>
            <a:endParaRPr>
              <a:solidFill>
                <a:schemeClr val="accent2"/>
              </a:solidFill>
            </a:endParaRPr>
          </a:p>
          <a:p>
            <a:pPr marL="457200" lvl="0" indent="-317500" algn="ctr" rtl="0">
              <a:spcBef>
                <a:spcPts val="0"/>
              </a:spcBef>
              <a:spcAft>
                <a:spcPts val="0"/>
              </a:spcAft>
              <a:buClr>
                <a:schemeClr val="accent2"/>
              </a:buClr>
              <a:buSzPts val="1400"/>
              <a:buFont typeface="Questrial"/>
              <a:buChar char="●"/>
            </a:pPr>
            <a:r>
              <a:rPr lang="en">
                <a:solidFill>
                  <a:schemeClr val="accent2"/>
                </a:solidFill>
              </a:rPr>
              <a:t>AUTHOR (YEAR). </a:t>
            </a:r>
            <a:r>
              <a:rPr lang="en" i="1">
                <a:solidFill>
                  <a:schemeClr val="accent2"/>
                </a:solidFill>
              </a:rPr>
              <a:t>Title of the publication</a:t>
            </a:r>
            <a:r>
              <a:rPr lang="en">
                <a:solidFill>
                  <a:schemeClr val="accent2"/>
                </a:solidFill>
              </a:rPr>
              <a:t>. Publisher</a:t>
            </a:r>
            <a:endParaRPr>
              <a:solidFill>
                <a:schemeClr val="accent2"/>
              </a:solidFill>
            </a:endParaRPr>
          </a:p>
          <a:p>
            <a:pPr marL="457200" lvl="0" indent="-317500" algn="ctr" rtl="0">
              <a:spcBef>
                <a:spcPts val="0"/>
              </a:spcBef>
              <a:spcAft>
                <a:spcPts val="0"/>
              </a:spcAft>
              <a:buClr>
                <a:schemeClr val="accent2"/>
              </a:buClr>
              <a:buSzPts val="1400"/>
              <a:buFont typeface="Questrial"/>
              <a:buChar char="●"/>
            </a:pPr>
            <a:r>
              <a:rPr lang="en">
                <a:solidFill>
                  <a:schemeClr val="accent2"/>
                </a:solidFill>
              </a:rPr>
              <a:t>AUTHOR (YEAR). </a:t>
            </a:r>
            <a:r>
              <a:rPr lang="en" i="1">
                <a:solidFill>
                  <a:schemeClr val="accent2"/>
                </a:solidFill>
              </a:rPr>
              <a:t>Title of the publication</a:t>
            </a:r>
            <a:r>
              <a:rPr lang="en">
                <a:solidFill>
                  <a:schemeClr val="accent2"/>
                </a:solidFill>
              </a:rPr>
              <a:t>. Publisher</a:t>
            </a:r>
            <a:endParaRPr>
              <a:solidFill>
                <a:schemeClr val="accent2"/>
              </a:solidFill>
            </a:endParaRPr>
          </a:p>
          <a:p>
            <a:pPr marL="457200" lvl="0" indent="-317500" algn="ctr" rtl="0">
              <a:spcBef>
                <a:spcPts val="0"/>
              </a:spcBef>
              <a:spcAft>
                <a:spcPts val="0"/>
              </a:spcAft>
              <a:buClr>
                <a:schemeClr val="accent2"/>
              </a:buClr>
              <a:buSzPts val="1400"/>
              <a:buFont typeface="Questrial"/>
              <a:buChar char="●"/>
            </a:pPr>
            <a:r>
              <a:rPr lang="en">
                <a:solidFill>
                  <a:schemeClr val="accent2"/>
                </a:solidFill>
              </a:rPr>
              <a:t>AUTHOR (YEAR). </a:t>
            </a:r>
            <a:r>
              <a:rPr lang="en" i="1">
                <a:solidFill>
                  <a:schemeClr val="accent2"/>
                </a:solidFill>
              </a:rPr>
              <a:t>Title of the publication</a:t>
            </a:r>
            <a:r>
              <a:rPr lang="en">
                <a:solidFill>
                  <a:schemeClr val="accent2"/>
                </a:solidFill>
              </a:rPr>
              <a:t>. Publisher</a:t>
            </a:r>
            <a:endParaRPr>
              <a:solidFill>
                <a:schemeClr val="accent2"/>
              </a:solidFill>
            </a:endParaRPr>
          </a:p>
          <a:p>
            <a:pPr marL="457200" lvl="0" indent="-317500" algn="ctr" rtl="0">
              <a:spcBef>
                <a:spcPts val="0"/>
              </a:spcBef>
              <a:spcAft>
                <a:spcPts val="0"/>
              </a:spcAft>
              <a:buClr>
                <a:schemeClr val="accent2"/>
              </a:buClr>
              <a:buSzPts val="1400"/>
              <a:buFont typeface="Questrial"/>
              <a:buChar char="●"/>
            </a:pPr>
            <a:r>
              <a:rPr lang="en">
                <a:solidFill>
                  <a:schemeClr val="accent2"/>
                </a:solidFill>
              </a:rPr>
              <a:t>AUTHOR (YEAR). </a:t>
            </a:r>
            <a:r>
              <a:rPr lang="en" i="1">
                <a:solidFill>
                  <a:schemeClr val="accent2"/>
                </a:solidFill>
              </a:rPr>
              <a:t>Title of the publication</a:t>
            </a:r>
            <a:r>
              <a:rPr lang="en">
                <a:solidFill>
                  <a:schemeClr val="accent2"/>
                </a:solidFill>
              </a:rPr>
              <a:t>. Publisher</a:t>
            </a:r>
            <a:endParaRPr>
              <a:solidFill>
                <a:schemeClr val="accent2"/>
              </a:solidFill>
            </a:endParaRPr>
          </a:p>
          <a:p>
            <a:pPr marL="457200" lvl="0" indent="-317500" algn="ctr" rtl="0">
              <a:spcBef>
                <a:spcPts val="0"/>
              </a:spcBef>
              <a:spcAft>
                <a:spcPts val="0"/>
              </a:spcAft>
              <a:buClr>
                <a:schemeClr val="accent2"/>
              </a:buClr>
              <a:buSzPts val="1400"/>
              <a:buFont typeface="Questrial"/>
              <a:buChar char="●"/>
            </a:pPr>
            <a:r>
              <a:rPr lang="en">
                <a:solidFill>
                  <a:schemeClr val="accent2"/>
                </a:solidFill>
              </a:rPr>
              <a:t>AUTHOR (YEAR). </a:t>
            </a:r>
            <a:r>
              <a:rPr lang="en" i="1">
                <a:solidFill>
                  <a:schemeClr val="accent2"/>
                </a:solidFill>
              </a:rPr>
              <a:t>Title of the publication</a:t>
            </a:r>
            <a:r>
              <a:rPr lang="en">
                <a:solidFill>
                  <a:schemeClr val="accent2"/>
                </a:solidFill>
              </a:rPr>
              <a:t>. Publisher</a:t>
            </a:r>
            <a:endParaRPr>
              <a:solidFill>
                <a:schemeClr val="accent2"/>
              </a:solidFill>
            </a:endParaRPr>
          </a:p>
          <a:p>
            <a:pPr marL="457200" lvl="0" indent="-317500" algn="ctr" rtl="0">
              <a:spcBef>
                <a:spcPts val="0"/>
              </a:spcBef>
              <a:spcAft>
                <a:spcPts val="0"/>
              </a:spcAft>
              <a:buClr>
                <a:schemeClr val="accent2"/>
              </a:buClr>
              <a:buSzPts val="1400"/>
              <a:buFont typeface="Questrial"/>
              <a:buChar char="●"/>
            </a:pPr>
            <a:r>
              <a:rPr lang="en">
                <a:solidFill>
                  <a:schemeClr val="accent2"/>
                </a:solidFill>
              </a:rPr>
              <a:t>AUTHOR (YEAR). </a:t>
            </a:r>
            <a:r>
              <a:rPr lang="en" i="1">
                <a:solidFill>
                  <a:schemeClr val="accent2"/>
                </a:solidFill>
              </a:rPr>
              <a:t>Title of the publication</a:t>
            </a:r>
            <a:r>
              <a:rPr lang="en">
                <a:solidFill>
                  <a:schemeClr val="accent2"/>
                </a:solidFill>
              </a:rPr>
              <a:t>. Publisher</a:t>
            </a:r>
            <a:endParaRPr>
              <a:solidFill>
                <a:schemeClr val="accent2"/>
              </a:solidFill>
            </a:endParaRPr>
          </a:p>
          <a:p>
            <a:pPr marL="457200" lvl="0" indent="-317500" algn="ctr" rtl="0">
              <a:spcBef>
                <a:spcPts val="0"/>
              </a:spcBef>
              <a:spcAft>
                <a:spcPts val="0"/>
              </a:spcAft>
              <a:buClr>
                <a:schemeClr val="accent2"/>
              </a:buClr>
              <a:buSzPts val="1400"/>
              <a:buFont typeface="Questrial"/>
              <a:buChar char="●"/>
            </a:pPr>
            <a:r>
              <a:rPr lang="en">
                <a:solidFill>
                  <a:schemeClr val="accent2"/>
                </a:solidFill>
              </a:rPr>
              <a:t>AUTHOR (YEAR). </a:t>
            </a:r>
            <a:r>
              <a:rPr lang="en" i="1">
                <a:solidFill>
                  <a:schemeClr val="accent2"/>
                </a:solidFill>
              </a:rPr>
              <a:t>Title of the publication</a:t>
            </a:r>
            <a:r>
              <a:rPr lang="en">
                <a:solidFill>
                  <a:schemeClr val="accent2"/>
                </a:solidFill>
              </a:rPr>
              <a:t>. Publisher</a:t>
            </a:r>
            <a:endParaRPr>
              <a:solidFill>
                <a:schemeClr val="accent2"/>
              </a:solidFill>
            </a:endParaRPr>
          </a:p>
          <a:p>
            <a:pPr marL="457200" lvl="0" indent="-317500" algn="ctr" rtl="0">
              <a:spcBef>
                <a:spcPts val="0"/>
              </a:spcBef>
              <a:spcAft>
                <a:spcPts val="0"/>
              </a:spcAft>
              <a:buClr>
                <a:schemeClr val="accent2"/>
              </a:buClr>
              <a:buSzPts val="1400"/>
              <a:buFont typeface="Questrial"/>
              <a:buChar char="●"/>
            </a:pPr>
            <a:r>
              <a:rPr lang="en">
                <a:solidFill>
                  <a:schemeClr val="accent2"/>
                </a:solidFill>
              </a:rPr>
              <a:t>AUTHOR (YEAR). </a:t>
            </a:r>
            <a:r>
              <a:rPr lang="en" i="1">
                <a:solidFill>
                  <a:schemeClr val="accent2"/>
                </a:solidFill>
              </a:rPr>
              <a:t>Title of the publication</a:t>
            </a:r>
            <a:r>
              <a:rPr lang="en">
                <a:solidFill>
                  <a:schemeClr val="accent2"/>
                </a:solidFill>
              </a:rPr>
              <a:t>. Publisher</a:t>
            </a:r>
            <a:endParaRPr>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87"/>
        <p:cNvGrpSpPr/>
        <p:nvPr/>
      </p:nvGrpSpPr>
      <p:grpSpPr>
        <a:xfrm>
          <a:off x="0" y="0"/>
          <a:ext cx="0" cy="0"/>
          <a:chOff x="0" y="0"/>
          <a:chExt cx="0" cy="0"/>
        </a:xfrm>
      </p:grpSpPr>
      <p:sp>
        <p:nvSpPr>
          <p:cNvPr id="988" name="Google Shape;98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pperplate Gothic Light" panose="020E0507020206020404" pitchFamily="34" charset="0"/>
              </a:rPr>
              <a:t>Real-time Content filtering?</a:t>
            </a:r>
            <a:endParaRPr dirty="0">
              <a:latin typeface="Copperplate Gothic Light" panose="020E0507020206020404" pitchFamily="34" charset="0"/>
            </a:endParaRPr>
          </a:p>
        </p:txBody>
      </p:sp>
      <p:sp>
        <p:nvSpPr>
          <p:cNvPr id="989" name="Google Shape;989;p33"/>
          <p:cNvSpPr txBox="1">
            <a:spLocks noGrp="1"/>
          </p:cNvSpPr>
          <p:nvPr>
            <p:ph type="body" idx="1"/>
          </p:nvPr>
        </p:nvSpPr>
        <p:spPr>
          <a:xfrm>
            <a:off x="720000" y="1144413"/>
            <a:ext cx="7704000" cy="3814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a:solidFill>
                  <a:schemeClr val="accent2"/>
                </a:solidFill>
                <a:latin typeface="Book Antiqua" panose="02040602050305030304" pitchFamily="18" charset="0"/>
              </a:rPr>
              <a:t>Content Filtering </a:t>
            </a:r>
          </a:p>
          <a:p>
            <a:pPr marL="0" lvl="0" indent="0" algn="l" rtl="0">
              <a:spcBef>
                <a:spcPts val="0"/>
              </a:spcBef>
              <a:spcAft>
                <a:spcPts val="0"/>
              </a:spcAft>
              <a:buNone/>
            </a:pPr>
            <a:r>
              <a:rPr lang="en-US" sz="1400" dirty="0">
                <a:solidFill>
                  <a:schemeClr val="accent2"/>
                </a:solidFill>
                <a:latin typeface="Book Antiqua" panose="02040602050305030304" pitchFamily="18" charset="0"/>
              </a:rPr>
              <a:t>• Scans and modifies inappropriate digital content.</a:t>
            </a:r>
          </a:p>
          <a:p>
            <a:pPr marL="0" lvl="0" indent="0" algn="l" rtl="0">
              <a:spcBef>
                <a:spcPts val="0"/>
              </a:spcBef>
              <a:spcAft>
                <a:spcPts val="0"/>
              </a:spcAft>
              <a:buNone/>
            </a:pPr>
            <a:r>
              <a:rPr lang="en-US" sz="1400" dirty="0">
                <a:solidFill>
                  <a:schemeClr val="accent2"/>
                </a:solidFill>
                <a:latin typeface="Book Antiqua" panose="02040602050305030304" pitchFamily="18" charset="0"/>
              </a:rPr>
              <a:t>• Prevents transmission of harmful or unwanted material.</a:t>
            </a:r>
          </a:p>
          <a:p>
            <a:pPr marL="0" lvl="0" indent="0" algn="l" rtl="0">
              <a:spcBef>
                <a:spcPts val="0"/>
              </a:spcBef>
              <a:spcAft>
                <a:spcPts val="0"/>
              </a:spcAft>
              <a:buNone/>
            </a:pPr>
            <a:r>
              <a:rPr lang="en-US" sz="1400" dirty="0">
                <a:solidFill>
                  <a:schemeClr val="accent2"/>
                </a:solidFill>
                <a:latin typeface="Book Antiqua" panose="02040602050305030304" pitchFamily="18" charset="0"/>
              </a:rPr>
              <a:t>• Widely used in chat, email, online platforms.</a:t>
            </a:r>
          </a:p>
          <a:p>
            <a:pPr marL="0" lvl="0" indent="0" algn="l" rtl="0">
              <a:spcBef>
                <a:spcPts val="0"/>
              </a:spcBef>
              <a:spcAft>
                <a:spcPts val="0"/>
              </a:spcAft>
              <a:buNone/>
            </a:pPr>
            <a:r>
              <a:rPr lang="en-US" sz="1400" dirty="0">
                <a:solidFill>
                  <a:schemeClr val="accent2"/>
                </a:solidFill>
                <a:latin typeface="Book Antiqua" panose="02040602050305030304" pitchFamily="18" charset="0"/>
              </a:rPr>
              <a:t>• Blocks hate speech, spam, and community guidelines violations.</a:t>
            </a:r>
          </a:p>
          <a:p>
            <a:pPr marL="0" lvl="0" indent="0" algn="l" rtl="0">
              <a:spcBef>
                <a:spcPts val="0"/>
              </a:spcBef>
              <a:spcAft>
                <a:spcPts val="0"/>
              </a:spcAft>
              <a:buNone/>
            </a:pPr>
            <a:endParaRPr lang="en-US" sz="1400" dirty="0">
              <a:solidFill>
                <a:schemeClr val="accent2"/>
              </a:solidFill>
              <a:latin typeface="Book Antiqua" panose="02040602050305030304" pitchFamily="18" charset="0"/>
            </a:endParaRPr>
          </a:p>
          <a:p>
            <a:pPr marL="0" lvl="0" indent="0" algn="l" rtl="0">
              <a:spcBef>
                <a:spcPts val="0"/>
              </a:spcBef>
              <a:spcAft>
                <a:spcPts val="0"/>
              </a:spcAft>
              <a:buNone/>
            </a:pPr>
            <a:r>
              <a:rPr lang="en-IN" sz="1400" b="1" dirty="0">
                <a:solidFill>
                  <a:schemeClr val="accent2"/>
                </a:solidFill>
                <a:latin typeface="Book Antiqua" panose="02040602050305030304" pitchFamily="18" charset="0"/>
              </a:rPr>
              <a:t>Real-Time Content Filtering Importance</a:t>
            </a:r>
          </a:p>
          <a:p>
            <a:pPr marL="0" lvl="0" indent="0" algn="l" rtl="0">
              <a:spcBef>
                <a:spcPts val="0"/>
              </a:spcBef>
              <a:spcAft>
                <a:spcPts val="0"/>
              </a:spcAft>
              <a:buNone/>
            </a:pPr>
            <a:r>
              <a:rPr lang="en-IN" sz="1400" dirty="0">
                <a:solidFill>
                  <a:schemeClr val="accent2"/>
                </a:solidFill>
                <a:latin typeface="Book Antiqua" panose="02040602050305030304" pitchFamily="18" charset="0"/>
              </a:rPr>
              <a:t>• Essential for maintaining safe digital environment.</a:t>
            </a:r>
          </a:p>
          <a:p>
            <a:pPr marL="0" lvl="0" indent="0" algn="l" rtl="0">
              <a:spcBef>
                <a:spcPts val="0"/>
              </a:spcBef>
              <a:spcAft>
                <a:spcPts val="0"/>
              </a:spcAft>
              <a:buNone/>
            </a:pPr>
            <a:r>
              <a:rPr lang="en-IN" sz="1400" dirty="0">
                <a:solidFill>
                  <a:schemeClr val="accent2"/>
                </a:solidFill>
                <a:latin typeface="Book Antiqua" panose="02040602050305030304" pitchFamily="18" charset="0"/>
              </a:rPr>
              <a:t>• Delay can spread harmful content.</a:t>
            </a:r>
          </a:p>
          <a:p>
            <a:pPr marL="0" lvl="0" indent="0" algn="l" rtl="0">
              <a:spcBef>
                <a:spcPts val="0"/>
              </a:spcBef>
              <a:spcAft>
                <a:spcPts val="0"/>
              </a:spcAft>
              <a:buNone/>
            </a:pPr>
            <a:r>
              <a:rPr lang="en-IN" sz="1400" dirty="0">
                <a:solidFill>
                  <a:schemeClr val="accent2"/>
                </a:solidFill>
                <a:latin typeface="Book Antiqua" panose="02040602050305030304" pitchFamily="18" charset="0"/>
              </a:rPr>
              <a:t>• Need of instant moderation</a:t>
            </a:r>
          </a:p>
          <a:p>
            <a:pPr marL="0" lvl="0" indent="0" algn="l" rtl="0">
              <a:spcBef>
                <a:spcPts val="0"/>
              </a:spcBef>
              <a:spcAft>
                <a:spcPts val="0"/>
              </a:spcAft>
              <a:buNone/>
            </a:pPr>
            <a:endParaRPr lang="en-IN" sz="1400" dirty="0">
              <a:latin typeface="Book Antiqua" panose="02040602050305030304" pitchFamily="18" charset="0"/>
            </a:endParaRPr>
          </a:p>
          <a:p>
            <a:pPr marL="0" lvl="0" indent="0" algn="l" rtl="0">
              <a:spcBef>
                <a:spcPts val="0"/>
              </a:spcBef>
              <a:spcAft>
                <a:spcPts val="0"/>
              </a:spcAft>
              <a:buNone/>
            </a:pPr>
            <a:r>
              <a:rPr lang="en-US" sz="1400" b="1" dirty="0">
                <a:solidFill>
                  <a:schemeClr val="accent2"/>
                </a:solidFill>
                <a:latin typeface="Book Antiqua" panose="02040602050305030304" pitchFamily="18" charset="0"/>
              </a:rPr>
              <a:t>Problem?</a:t>
            </a:r>
          </a:p>
          <a:p>
            <a:pPr marL="0" lvl="0" indent="0" algn="l" rtl="0">
              <a:spcBef>
                <a:spcPts val="0"/>
              </a:spcBef>
              <a:spcAft>
                <a:spcPts val="0"/>
              </a:spcAft>
              <a:buNone/>
            </a:pPr>
            <a:r>
              <a:rPr lang="en-US" sz="1400" dirty="0">
                <a:solidFill>
                  <a:schemeClr val="accent2"/>
                </a:solidFill>
                <a:latin typeface="Book Antiqua" panose="02040602050305030304" pitchFamily="18" charset="0"/>
              </a:rPr>
              <a:t>• Rise of social media - </a:t>
            </a:r>
            <a:r>
              <a:rPr lang="en-IN" sz="2000" dirty="0">
                <a:latin typeface="Book Antiqua" panose="02040602050305030304" pitchFamily="18" charset="0"/>
              </a:rPr>
              <a:t>demand for efficient content moderation</a:t>
            </a:r>
            <a:r>
              <a:rPr lang="en-US" sz="1400" dirty="0">
                <a:solidFill>
                  <a:schemeClr val="accent2"/>
                </a:solidFill>
                <a:latin typeface="Book Antiqua" panose="02040602050305030304" pitchFamily="18" charset="0"/>
              </a:rPr>
              <a:t>.</a:t>
            </a:r>
          </a:p>
          <a:p>
            <a:pPr marL="0" lvl="0" indent="0" algn="l" rtl="0">
              <a:spcBef>
                <a:spcPts val="0"/>
              </a:spcBef>
              <a:spcAft>
                <a:spcPts val="0"/>
              </a:spcAft>
              <a:buNone/>
            </a:pPr>
            <a:r>
              <a:rPr lang="en-US" sz="1400" dirty="0">
                <a:solidFill>
                  <a:schemeClr val="accent2"/>
                </a:solidFill>
                <a:latin typeface="Book Antiqua" panose="02040602050305030304" pitchFamily="18" charset="0"/>
              </a:rPr>
              <a:t>• Existing filtering systems struggle with inefficiency, false positives, and performance issues.</a:t>
            </a:r>
          </a:p>
          <a:p>
            <a:pPr marL="0" lvl="0" indent="0" algn="l" rtl="0">
              <a:spcBef>
                <a:spcPts val="0"/>
              </a:spcBef>
              <a:spcAft>
                <a:spcPts val="0"/>
              </a:spcAft>
              <a:buNone/>
            </a:pPr>
            <a:r>
              <a:rPr lang="en-US" sz="2000" dirty="0">
                <a:latin typeface="Book Antiqua" panose="02040602050305030304" pitchFamily="18" charset="0"/>
              </a:rPr>
              <a:t>fast, </a:t>
            </a:r>
            <a:r>
              <a:rPr lang="en-US" sz="2000" b="1" dirty="0">
                <a:latin typeface="Book Antiqua" panose="02040602050305030304" pitchFamily="18" charset="0"/>
              </a:rPr>
              <a:t>hash-based string matching approach like Rabin-Karp</a:t>
            </a:r>
            <a:r>
              <a:rPr lang="en-US" sz="2000" dirty="0">
                <a:latin typeface="Book Antiqua" panose="02040602050305030304" pitchFamily="18" charset="0"/>
              </a:rPr>
              <a:t> can enhance real-time filtering by improving </a:t>
            </a:r>
            <a:r>
              <a:rPr lang="en-US" sz="2000" b="1" dirty="0">
                <a:latin typeface="Book Antiqua" panose="02040602050305030304" pitchFamily="18" charset="0"/>
              </a:rPr>
              <a:t>speed and accuracy</a:t>
            </a:r>
            <a:r>
              <a:rPr lang="en-US" sz="2000" dirty="0">
                <a:latin typeface="Book Antiqua" panose="02040602050305030304" pitchFamily="18" charset="0"/>
              </a:rPr>
              <a:t>.</a:t>
            </a:r>
            <a:endParaRPr lang="en-US" sz="1400" dirty="0">
              <a:solidFill>
                <a:schemeClr val="accent2"/>
              </a:solidFill>
              <a:latin typeface="Book Antiqua" panose="02040602050305030304" pitchFamily="18" charset="0"/>
            </a:endParaRPr>
          </a:p>
          <a:p>
            <a:pPr marL="0" lvl="0" indent="0" algn="l" rtl="0">
              <a:spcBef>
                <a:spcPts val="0"/>
              </a:spcBef>
              <a:spcAft>
                <a:spcPts val="0"/>
              </a:spcAft>
              <a:buNone/>
            </a:pPr>
            <a:endParaRPr lang="en-US" sz="1400" dirty="0">
              <a:latin typeface="Book Antiqua" panose="02040602050305030304" pitchFamily="18" charset="0"/>
            </a:endParaRPr>
          </a:p>
          <a:p>
            <a:pPr marL="0" lvl="0" indent="0" algn="r" rtl="0">
              <a:spcBef>
                <a:spcPts val="0"/>
              </a:spcBef>
              <a:spcAft>
                <a:spcPts val="0"/>
              </a:spcAft>
              <a:buNone/>
            </a:pPr>
            <a:r>
              <a:rPr lang="en-US" sz="1400" dirty="0">
                <a:latin typeface="Book Antiqua" panose="02040602050305030304" pitchFamily="18" charset="0"/>
              </a:rPr>
              <a:t>STRING  MATCHING USING </a:t>
            </a:r>
            <a:r>
              <a:rPr lang="en-US" sz="1400" dirty="0">
                <a:solidFill>
                  <a:schemeClr val="accent2"/>
                </a:solidFill>
                <a:latin typeface="Book Antiqua" panose="02040602050305030304" pitchFamily="18" charset="0"/>
              </a:rPr>
              <a:t>RABIN-KARP</a:t>
            </a:r>
            <a:endParaRPr sz="1400" dirty="0">
              <a:solidFill>
                <a:schemeClr val="accent2"/>
              </a:solidFill>
              <a:latin typeface="Book Antiqua" panose="02040602050305030304" pitchFamily="18" charset="0"/>
            </a:endParaRPr>
          </a:p>
        </p:txBody>
      </p:sp>
      <p:pic>
        <p:nvPicPr>
          <p:cNvPr id="3" name="Picture 2">
            <a:extLst>
              <a:ext uri="{FF2B5EF4-FFF2-40B4-BE49-F238E27FC236}">
                <a16:creationId xmlns:a16="http://schemas.microsoft.com/office/drawing/2014/main" id="{47BD5FE9-678A-A3B7-4748-59220742B0A0}"/>
              </a:ext>
            </a:extLst>
          </p:cNvPr>
          <p:cNvPicPr>
            <a:picLocks noChangeAspect="1"/>
          </p:cNvPicPr>
          <p:nvPr/>
        </p:nvPicPr>
        <p:blipFill>
          <a:blip r:embed="rId3"/>
          <a:stretch>
            <a:fillRect/>
          </a:stretch>
        </p:blipFill>
        <p:spPr>
          <a:xfrm>
            <a:off x="7573531" y="1530970"/>
            <a:ext cx="1368348" cy="136834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1"/>
          <p:cNvSpPr txBox="1">
            <a:spLocks noGrp="1"/>
          </p:cNvSpPr>
          <p:nvPr>
            <p:ph type="title"/>
          </p:nvPr>
        </p:nvSpPr>
        <p:spPr>
          <a:xfrm>
            <a:off x="702175" y="1281300"/>
            <a:ext cx="4387800" cy="186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Results presentation</a:t>
            </a:r>
            <a:endParaRPr/>
          </a:p>
        </p:txBody>
      </p:sp>
      <p:sp>
        <p:nvSpPr>
          <p:cNvPr id="1275" name="Google Shape;1275;p51"/>
          <p:cNvSpPr txBox="1">
            <a:spLocks noGrp="1"/>
          </p:cNvSpPr>
          <p:nvPr>
            <p:ph type="subTitle" idx="1"/>
          </p:nvPr>
        </p:nvSpPr>
        <p:spPr>
          <a:xfrm>
            <a:off x="702175" y="3148800"/>
            <a:ext cx="4387800" cy="71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It’s the sixth planet from the Sun and the second-largest</a:t>
            </a:r>
            <a:endParaRPr/>
          </a:p>
        </p:txBody>
      </p:sp>
      <p:pic>
        <p:nvPicPr>
          <p:cNvPr id="1276" name="Google Shape;1276;p51"/>
          <p:cNvPicPr preferRelativeResize="0"/>
          <p:nvPr/>
        </p:nvPicPr>
        <p:blipFill rotWithShape="1">
          <a:blip r:embed="rId3">
            <a:alphaModFix/>
          </a:blip>
          <a:srcRect r="35077"/>
          <a:stretch/>
        </p:blipFill>
        <p:spPr>
          <a:xfrm flipH="1">
            <a:off x="5376149" y="1118700"/>
            <a:ext cx="2830800" cy="29061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80"/>
        <p:cNvGrpSpPr/>
        <p:nvPr/>
      </p:nvGrpSpPr>
      <p:grpSpPr>
        <a:xfrm>
          <a:off x="0" y="0"/>
          <a:ext cx="0" cy="0"/>
          <a:chOff x="0" y="0"/>
          <a:chExt cx="0" cy="0"/>
        </a:xfrm>
      </p:grpSpPr>
      <p:sp>
        <p:nvSpPr>
          <p:cNvPr id="1281" name="Google Shape;1281;p52"/>
          <p:cNvSpPr txBox="1">
            <a:spLocks noGrp="1"/>
          </p:cNvSpPr>
          <p:nvPr>
            <p:ph type="title"/>
          </p:nvPr>
        </p:nvSpPr>
        <p:spPr>
          <a:xfrm>
            <a:off x="2642625" y="540000"/>
            <a:ext cx="3858900" cy="7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1282" name="Google Shape;1282;p52"/>
          <p:cNvSpPr txBox="1">
            <a:spLocks noGrp="1"/>
          </p:cNvSpPr>
          <p:nvPr>
            <p:ph type="subTitle" idx="1"/>
          </p:nvPr>
        </p:nvSpPr>
        <p:spPr>
          <a:xfrm>
            <a:off x="2642625" y="1246025"/>
            <a:ext cx="3858900" cy="36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283" name="Google Shape;1283;p52"/>
          <p:cNvSpPr txBox="1">
            <a:spLocks noGrp="1"/>
          </p:cNvSpPr>
          <p:nvPr>
            <p:ph type="title" idx="2"/>
          </p:nvPr>
        </p:nvSpPr>
        <p:spPr>
          <a:xfrm>
            <a:off x="2642625" y="2036332"/>
            <a:ext cx="3858900" cy="7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4852</a:t>
            </a:r>
            <a:endParaRPr/>
          </a:p>
        </p:txBody>
      </p:sp>
      <p:sp>
        <p:nvSpPr>
          <p:cNvPr id="1284" name="Google Shape;1284;p52"/>
          <p:cNvSpPr txBox="1">
            <a:spLocks noGrp="1"/>
          </p:cNvSpPr>
          <p:nvPr>
            <p:ph type="subTitle" idx="3"/>
          </p:nvPr>
        </p:nvSpPr>
        <p:spPr>
          <a:xfrm>
            <a:off x="2642625" y="2742358"/>
            <a:ext cx="3858900" cy="36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a:t>
            </a:r>
            <a:endParaRPr/>
          </a:p>
        </p:txBody>
      </p:sp>
      <p:sp>
        <p:nvSpPr>
          <p:cNvPr id="1285" name="Google Shape;1285;p52"/>
          <p:cNvSpPr txBox="1">
            <a:spLocks noGrp="1"/>
          </p:cNvSpPr>
          <p:nvPr>
            <p:ph type="title" idx="4"/>
          </p:nvPr>
        </p:nvSpPr>
        <p:spPr>
          <a:xfrm>
            <a:off x="2642625" y="3539364"/>
            <a:ext cx="3858900" cy="7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250M</a:t>
            </a:r>
            <a:endParaRPr/>
          </a:p>
        </p:txBody>
      </p:sp>
      <p:sp>
        <p:nvSpPr>
          <p:cNvPr id="1286" name="Google Shape;1286;p52"/>
          <p:cNvSpPr txBox="1">
            <a:spLocks noGrp="1"/>
          </p:cNvSpPr>
          <p:nvPr>
            <p:ph type="subTitle" idx="5"/>
          </p:nvPr>
        </p:nvSpPr>
        <p:spPr>
          <a:xfrm>
            <a:off x="2642625" y="4245389"/>
            <a:ext cx="3858900" cy="36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sixth planet from the Sun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90"/>
        <p:cNvGrpSpPr/>
        <p:nvPr/>
      </p:nvGrpSpPr>
      <p:grpSpPr>
        <a:xfrm>
          <a:off x="0" y="0"/>
          <a:ext cx="0" cy="0"/>
          <a:chOff x="0" y="0"/>
          <a:chExt cx="0" cy="0"/>
        </a:xfrm>
      </p:grpSpPr>
      <p:sp>
        <p:nvSpPr>
          <p:cNvPr id="1291" name="Google Shape;1291;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timing</a:t>
            </a:r>
            <a:endParaRPr/>
          </a:p>
        </p:txBody>
      </p:sp>
      <p:cxnSp>
        <p:nvCxnSpPr>
          <p:cNvPr id="1292" name="Google Shape;1292;p53"/>
          <p:cNvCxnSpPr/>
          <p:nvPr/>
        </p:nvCxnSpPr>
        <p:spPr>
          <a:xfrm>
            <a:off x="2836968" y="1419828"/>
            <a:ext cx="6600" cy="3188100"/>
          </a:xfrm>
          <a:prstGeom prst="straightConnector1">
            <a:avLst/>
          </a:prstGeom>
          <a:noFill/>
          <a:ln w="38100" cap="flat" cmpd="sng">
            <a:solidFill>
              <a:schemeClr val="accent3"/>
            </a:solidFill>
            <a:prstDash val="solid"/>
            <a:round/>
            <a:headEnd type="none" w="med" len="med"/>
            <a:tailEnd type="none" w="med" len="med"/>
          </a:ln>
        </p:spPr>
      </p:cxnSp>
      <p:sp>
        <p:nvSpPr>
          <p:cNvPr id="1293" name="Google Shape;1293;p53"/>
          <p:cNvSpPr/>
          <p:nvPr/>
        </p:nvSpPr>
        <p:spPr>
          <a:xfrm>
            <a:off x="2629368" y="1691801"/>
            <a:ext cx="421800" cy="42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2629368" y="2802988"/>
            <a:ext cx="421800" cy="42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2629368" y="3914176"/>
            <a:ext cx="421800" cy="42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txBox="1"/>
          <p:nvPr/>
        </p:nvSpPr>
        <p:spPr>
          <a:xfrm>
            <a:off x="3212326" y="1809147"/>
            <a:ext cx="1750500"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The closest planet to the Sun</a:t>
            </a:r>
            <a:endParaRPr>
              <a:solidFill>
                <a:schemeClr val="accent2"/>
              </a:solidFill>
              <a:latin typeface="Questrial"/>
              <a:ea typeface="Questrial"/>
              <a:cs typeface="Questrial"/>
              <a:sym typeface="Questrial"/>
            </a:endParaRPr>
          </a:p>
        </p:txBody>
      </p:sp>
      <p:sp>
        <p:nvSpPr>
          <p:cNvPr id="1297" name="Google Shape;1297;p53"/>
          <p:cNvSpPr txBox="1"/>
          <p:nvPr/>
        </p:nvSpPr>
        <p:spPr>
          <a:xfrm>
            <a:off x="3212326" y="1531045"/>
            <a:ext cx="17505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2"/>
                </a:solidFill>
                <a:latin typeface="Paytone One"/>
                <a:ea typeface="Paytone One"/>
                <a:cs typeface="Paytone One"/>
                <a:sym typeface="Paytone One"/>
              </a:rPr>
              <a:t>January</a:t>
            </a:r>
            <a:endParaRPr sz="2400">
              <a:solidFill>
                <a:schemeClr val="accent2"/>
              </a:solidFill>
              <a:latin typeface="Paytone One"/>
              <a:ea typeface="Paytone One"/>
              <a:cs typeface="Paytone One"/>
              <a:sym typeface="Paytone One"/>
            </a:endParaRPr>
          </a:p>
        </p:txBody>
      </p:sp>
      <p:sp>
        <p:nvSpPr>
          <p:cNvPr id="1298" name="Google Shape;1298;p53"/>
          <p:cNvSpPr txBox="1"/>
          <p:nvPr/>
        </p:nvSpPr>
        <p:spPr>
          <a:xfrm>
            <a:off x="3212326" y="4031745"/>
            <a:ext cx="1750500"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A gas giant and the biggest planet</a:t>
            </a:r>
            <a:endParaRPr>
              <a:solidFill>
                <a:schemeClr val="accent2"/>
              </a:solidFill>
              <a:latin typeface="Questrial"/>
              <a:ea typeface="Questrial"/>
              <a:cs typeface="Questrial"/>
              <a:sym typeface="Questrial"/>
            </a:endParaRPr>
          </a:p>
        </p:txBody>
      </p:sp>
      <p:sp>
        <p:nvSpPr>
          <p:cNvPr id="1299" name="Google Shape;1299;p53"/>
          <p:cNvSpPr txBox="1"/>
          <p:nvPr/>
        </p:nvSpPr>
        <p:spPr>
          <a:xfrm>
            <a:off x="3212326" y="3753417"/>
            <a:ext cx="17505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2"/>
                </a:solidFill>
                <a:latin typeface="Paytone One"/>
                <a:ea typeface="Paytone One"/>
                <a:cs typeface="Paytone One"/>
                <a:sym typeface="Paytone One"/>
              </a:rPr>
              <a:t>March</a:t>
            </a:r>
            <a:endParaRPr sz="2400">
              <a:solidFill>
                <a:schemeClr val="accent2"/>
              </a:solidFill>
              <a:latin typeface="Paytone One"/>
              <a:ea typeface="Paytone One"/>
              <a:cs typeface="Paytone One"/>
              <a:sym typeface="Paytone One"/>
            </a:endParaRPr>
          </a:p>
        </p:txBody>
      </p:sp>
      <p:sp>
        <p:nvSpPr>
          <p:cNvPr id="1300" name="Google Shape;1300;p53"/>
          <p:cNvSpPr txBox="1"/>
          <p:nvPr/>
        </p:nvSpPr>
        <p:spPr>
          <a:xfrm flipH="1">
            <a:off x="715050" y="2920472"/>
            <a:ext cx="1750500" cy="4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latin typeface="Questrial"/>
                <a:ea typeface="Questrial"/>
                <a:cs typeface="Questrial"/>
                <a:sym typeface="Questrial"/>
              </a:rPr>
              <a:t>Venus has a beautiful name</a:t>
            </a:r>
            <a:endParaRPr>
              <a:solidFill>
                <a:schemeClr val="accent2"/>
              </a:solidFill>
              <a:latin typeface="Questrial"/>
              <a:ea typeface="Questrial"/>
              <a:cs typeface="Questrial"/>
              <a:sym typeface="Questrial"/>
            </a:endParaRPr>
          </a:p>
        </p:txBody>
      </p:sp>
      <p:sp>
        <p:nvSpPr>
          <p:cNvPr id="1301" name="Google Shape;1301;p53"/>
          <p:cNvSpPr txBox="1"/>
          <p:nvPr/>
        </p:nvSpPr>
        <p:spPr>
          <a:xfrm flipH="1">
            <a:off x="715050" y="2642220"/>
            <a:ext cx="1750500" cy="25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2"/>
                </a:solidFill>
                <a:latin typeface="Paytone One"/>
                <a:ea typeface="Paytone One"/>
                <a:cs typeface="Paytone One"/>
                <a:sym typeface="Paytone One"/>
              </a:rPr>
              <a:t>February</a:t>
            </a:r>
            <a:endParaRPr sz="2400">
              <a:solidFill>
                <a:schemeClr val="accent2"/>
              </a:solidFill>
              <a:latin typeface="Paytone One"/>
              <a:ea typeface="Paytone One"/>
              <a:cs typeface="Paytone One"/>
              <a:sym typeface="Paytone One"/>
            </a:endParaRPr>
          </a:p>
        </p:txBody>
      </p:sp>
      <p:sp>
        <p:nvSpPr>
          <p:cNvPr id="1302" name="Google Shape;1302;p53"/>
          <p:cNvSpPr txBox="1">
            <a:spLocks noGrp="1"/>
          </p:cNvSpPr>
          <p:nvPr>
            <p:ph type="title" idx="4294967295"/>
          </p:nvPr>
        </p:nvSpPr>
        <p:spPr>
          <a:xfrm>
            <a:off x="2271582" y="1782400"/>
            <a:ext cx="831600" cy="25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t>01.</a:t>
            </a:r>
            <a:endParaRPr sz="2400"/>
          </a:p>
        </p:txBody>
      </p:sp>
      <p:sp>
        <p:nvSpPr>
          <p:cNvPr id="1303" name="Google Shape;1303;p53"/>
          <p:cNvSpPr txBox="1">
            <a:spLocks noGrp="1"/>
          </p:cNvSpPr>
          <p:nvPr>
            <p:ph type="title" idx="4294967295"/>
          </p:nvPr>
        </p:nvSpPr>
        <p:spPr>
          <a:xfrm>
            <a:off x="2670128" y="2887300"/>
            <a:ext cx="8316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02.</a:t>
            </a:r>
            <a:endParaRPr sz="2400"/>
          </a:p>
        </p:txBody>
      </p:sp>
      <p:sp>
        <p:nvSpPr>
          <p:cNvPr id="1304" name="Google Shape;1304;p53"/>
          <p:cNvSpPr txBox="1">
            <a:spLocks noGrp="1"/>
          </p:cNvSpPr>
          <p:nvPr>
            <p:ph type="title" idx="4294967295"/>
          </p:nvPr>
        </p:nvSpPr>
        <p:spPr>
          <a:xfrm>
            <a:off x="2271582" y="3997101"/>
            <a:ext cx="831600" cy="25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t>03.</a:t>
            </a:r>
            <a:endParaRPr sz="2400"/>
          </a:p>
        </p:txBody>
      </p:sp>
      <p:cxnSp>
        <p:nvCxnSpPr>
          <p:cNvPr id="1305" name="Google Shape;1305;p53"/>
          <p:cNvCxnSpPr/>
          <p:nvPr/>
        </p:nvCxnSpPr>
        <p:spPr>
          <a:xfrm>
            <a:off x="6284100" y="1419853"/>
            <a:ext cx="6600" cy="3188100"/>
          </a:xfrm>
          <a:prstGeom prst="straightConnector1">
            <a:avLst/>
          </a:prstGeom>
          <a:noFill/>
          <a:ln w="38100" cap="flat" cmpd="sng">
            <a:solidFill>
              <a:schemeClr val="accent3"/>
            </a:solidFill>
            <a:prstDash val="solid"/>
            <a:round/>
            <a:headEnd type="none" w="med" len="med"/>
            <a:tailEnd type="none" w="med" len="med"/>
          </a:ln>
        </p:spPr>
      </p:cxnSp>
      <p:sp>
        <p:nvSpPr>
          <p:cNvPr id="1306" name="Google Shape;1306;p53"/>
          <p:cNvSpPr/>
          <p:nvPr/>
        </p:nvSpPr>
        <p:spPr>
          <a:xfrm>
            <a:off x="6076500" y="1691826"/>
            <a:ext cx="421800" cy="42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6076500" y="2803013"/>
            <a:ext cx="421800" cy="42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6076500" y="3914201"/>
            <a:ext cx="421800" cy="42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txBox="1"/>
          <p:nvPr/>
        </p:nvSpPr>
        <p:spPr>
          <a:xfrm>
            <a:off x="6666154" y="1809172"/>
            <a:ext cx="1750500"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Pluto is now a dwarf planet</a:t>
            </a:r>
            <a:endParaRPr>
              <a:solidFill>
                <a:schemeClr val="accent2"/>
              </a:solidFill>
              <a:latin typeface="Questrial"/>
              <a:ea typeface="Questrial"/>
              <a:cs typeface="Questrial"/>
              <a:sym typeface="Questrial"/>
            </a:endParaRPr>
          </a:p>
        </p:txBody>
      </p:sp>
      <p:sp>
        <p:nvSpPr>
          <p:cNvPr id="1310" name="Google Shape;1310;p53"/>
          <p:cNvSpPr txBox="1"/>
          <p:nvPr/>
        </p:nvSpPr>
        <p:spPr>
          <a:xfrm>
            <a:off x="6666154" y="1531070"/>
            <a:ext cx="17505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2"/>
                </a:solidFill>
                <a:latin typeface="Paytone One"/>
                <a:ea typeface="Paytone One"/>
                <a:cs typeface="Paytone One"/>
                <a:sym typeface="Paytone One"/>
              </a:rPr>
              <a:t>April</a:t>
            </a:r>
            <a:endParaRPr sz="2400">
              <a:solidFill>
                <a:schemeClr val="accent2"/>
              </a:solidFill>
              <a:latin typeface="Paytone One"/>
              <a:ea typeface="Paytone One"/>
              <a:cs typeface="Paytone One"/>
              <a:sym typeface="Paytone One"/>
            </a:endParaRPr>
          </a:p>
        </p:txBody>
      </p:sp>
      <p:sp>
        <p:nvSpPr>
          <p:cNvPr id="1311" name="Google Shape;1311;p53"/>
          <p:cNvSpPr txBox="1"/>
          <p:nvPr/>
        </p:nvSpPr>
        <p:spPr>
          <a:xfrm>
            <a:off x="6666154" y="4031770"/>
            <a:ext cx="1750500"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Neptune is very far away from Earth</a:t>
            </a:r>
            <a:endParaRPr>
              <a:solidFill>
                <a:schemeClr val="accent2"/>
              </a:solidFill>
              <a:latin typeface="Questrial"/>
              <a:ea typeface="Questrial"/>
              <a:cs typeface="Questrial"/>
              <a:sym typeface="Questrial"/>
            </a:endParaRPr>
          </a:p>
        </p:txBody>
      </p:sp>
      <p:sp>
        <p:nvSpPr>
          <p:cNvPr id="1312" name="Google Shape;1312;p53"/>
          <p:cNvSpPr txBox="1"/>
          <p:nvPr/>
        </p:nvSpPr>
        <p:spPr>
          <a:xfrm>
            <a:off x="6666154" y="3753442"/>
            <a:ext cx="17505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2"/>
                </a:solidFill>
                <a:latin typeface="Paytone One"/>
                <a:ea typeface="Paytone One"/>
                <a:cs typeface="Paytone One"/>
                <a:sym typeface="Paytone One"/>
              </a:rPr>
              <a:t>Jun</a:t>
            </a:r>
            <a:endParaRPr sz="2400">
              <a:solidFill>
                <a:schemeClr val="accent2"/>
              </a:solidFill>
              <a:latin typeface="Paytone One"/>
              <a:ea typeface="Paytone One"/>
              <a:cs typeface="Paytone One"/>
              <a:sym typeface="Paytone One"/>
            </a:endParaRPr>
          </a:p>
        </p:txBody>
      </p:sp>
      <p:sp>
        <p:nvSpPr>
          <p:cNvPr id="1313" name="Google Shape;1313;p53"/>
          <p:cNvSpPr txBox="1"/>
          <p:nvPr/>
        </p:nvSpPr>
        <p:spPr>
          <a:xfrm flipH="1">
            <a:off x="4005778" y="2920495"/>
            <a:ext cx="1900200" cy="46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latin typeface="Questrial"/>
                <a:ea typeface="Questrial"/>
                <a:cs typeface="Questrial"/>
                <a:sym typeface="Questrial"/>
              </a:rPr>
              <a:t>Earth is the planet where we live on</a:t>
            </a:r>
            <a:endParaRPr>
              <a:solidFill>
                <a:schemeClr val="accent2"/>
              </a:solidFill>
              <a:latin typeface="Questrial"/>
              <a:ea typeface="Questrial"/>
              <a:cs typeface="Questrial"/>
              <a:sym typeface="Questrial"/>
            </a:endParaRPr>
          </a:p>
        </p:txBody>
      </p:sp>
      <p:sp>
        <p:nvSpPr>
          <p:cNvPr id="1314" name="Google Shape;1314;p53"/>
          <p:cNvSpPr txBox="1"/>
          <p:nvPr/>
        </p:nvSpPr>
        <p:spPr>
          <a:xfrm flipH="1">
            <a:off x="4005778" y="2642243"/>
            <a:ext cx="1900200" cy="25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2"/>
                </a:solidFill>
                <a:latin typeface="Paytone One"/>
                <a:ea typeface="Paytone One"/>
                <a:cs typeface="Paytone One"/>
                <a:sym typeface="Paytone One"/>
              </a:rPr>
              <a:t>May</a:t>
            </a:r>
            <a:endParaRPr sz="2400">
              <a:solidFill>
                <a:schemeClr val="accent2"/>
              </a:solidFill>
              <a:latin typeface="Paytone One"/>
              <a:ea typeface="Paytone One"/>
              <a:cs typeface="Paytone One"/>
              <a:sym typeface="Paytone One"/>
            </a:endParaRPr>
          </a:p>
        </p:txBody>
      </p:sp>
      <p:sp>
        <p:nvSpPr>
          <p:cNvPr id="1315" name="Google Shape;1315;p53"/>
          <p:cNvSpPr txBox="1">
            <a:spLocks noGrp="1"/>
          </p:cNvSpPr>
          <p:nvPr>
            <p:ph type="title" idx="4294967295"/>
          </p:nvPr>
        </p:nvSpPr>
        <p:spPr>
          <a:xfrm>
            <a:off x="5718575" y="1782450"/>
            <a:ext cx="831600" cy="25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t>04.</a:t>
            </a:r>
            <a:endParaRPr sz="2400"/>
          </a:p>
        </p:txBody>
      </p:sp>
      <p:sp>
        <p:nvSpPr>
          <p:cNvPr id="1316" name="Google Shape;1316;p53"/>
          <p:cNvSpPr txBox="1">
            <a:spLocks noGrp="1"/>
          </p:cNvSpPr>
          <p:nvPr>
            <p:ph type="title" idx="4294967295"/>
          </p:nvPr>
        </p:nvSpPr>
        <p:spPr>
          <a:xfrm>
            <a:off x="6117250" y="2887300"/>
            <a:ext cx="831600" cy="2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05.</a:t>
            </a:r>
            <a:endParaRPr sz="2400"/>
          </a:p>
        </p:txBody>
      </p:sp>
      <p:sp>
        <p:nvSpPr>
          <p:cNvPr id="1317" name="Google Shape;1317;p53"/>
          <p:cNvSpPr txBox="1">
            <a:spLocks noGrp="1"/>
          </p:cNvSpPr>
          <p:nvPr>
            <p:ph type="title" idx="4294967295"/>
          </p:nvPr>
        </p:nvSpPr>
        <p:spPr>
          <a:xfrm>
            <a:off x="5718575" y="3997102"/>
            <a:ext cx="831600" cy="25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t>06.</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21"/>
        <p:cNvGrpSpPr/>
        <p:nvPr/>
      </p:nvGrpSpPr>
      <p:grpSpPr>
        <a:xfrm>
          <a:off x="0" y="0"/>
          <a:ext cx="0" cy="0"/>
          <a:chOff x="0" y="0"/>
          <a:chExt cx="0" cy="0"/>
        </a:xfrm>
      </p:grpSpPr>
      <p:sp>
        <p:nvSpPr>
          <p:cNvPr id="1322" name="Google Shape;1322;p54"/>
          <p:cNvSpPr txBox="1">
            <a:spLocks noGrp="1"/>
          </p:cNvSpPr>
          <p:nvPr>
            <p:ph type="title"/>
          </p:nvPr>
        </p:nvSpPr>
        <p:spPr>
          <a:xfrm>
            <a:off x="1284000" y="1558475"/>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250,000</a:t>
            </a:r>
            <a:endParaRPr/>
          </a:p>
        </p:txBody>
      </p:sp>
      <p:sp>
        <p:nvSpPr>
          <p:cNvPr id="1323" name="Google Shape;1323;p54"/>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a gas giant and the biggest planet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27"/>
        <p:cNvGrpSpPr/>
        <p:nvPr/>
      </p:nvGrpSpPr>
      <p:grpSpPr>
        <a:xfrm>
          <a:off x="0" y="0"/>
          <a:ext cx="0" cy="0"/>
          <a:chOff x="0" y="0"/>
          <a:chExt cx="0" cy="0"/>
        </a:xfrm>
      </p:grpSpPr>
      <p:sp>
        <p:nvSpPr>
          <p:cNvPr id="1328" name="Google Shape;1328;p55"/>
          <p:cNvSpPr txBox="1">
            <a:spLocks noGrp="1"/>
          </p:cNvSpPr>
          <p:nvPr>
            <p:ph type="ctrTitle"/>
          </p:nvPr>
        </p:nvSpPr>
        <p:spPr>
          <a:xfrm>
            <a:off x="720000" y="535147"/>
            <a:ext cx="7704000" cy="8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329" name="Google Shape;1329;p55"/>
          <p:cNvSpPr txBox="1">
            <a:spLocks noGrp="1"/>
          </p:cNvSpPr>
          <p:nvPr>
            <p:ph type="subTitle" idx="1"/>
          </p:nvPr>
        </p:nvSpPr>
        <p:spPr>
          <a:xfrm>
            <a:off x="2642538" y="2088400"/>
            <a:ext cx="3858900" cy="11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 youremail@freepik.com </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sp>
        <p:nvSpPr>
          <p:cNvPr id="1330" name="Google Shape;1330;p55"/>
          <p:cNvSpPr txBox="1"/>
          <p:nvPr/>
        </p:nvSpPr>
        <p:spPr>
          <a:xfrm>
            <a:off x="3029550" y="4400535"/>
            <a:ext cx="3084900" cy="2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Please keep this slide for attribution</a:t>
            </a:r>
            <a:endParaRPr>
              <a:solidFill>
                <a:schemeClr val="accent2"/>
              </a:solidFill>
              <a:latin typeface="Questrial"/>
              <a:ea typeface="Questrial"/>
              <a:cs typeface="Questrial"/>
              <a:sym typeface="Questrial"/>
            </a:endParaRPr>
          </a:p>
        </p:txBody>
      </p:sp>
      <p:grpSp>
        <p:nvGrpSpPr>
          <p:cNvPr id="1331" name="Google Shape;1331;p55"/>
          <p:cNvGrpSpPr/>
          <p:nvPr/>
        </p:nvGrpSpPr>
        <p:grpSpPr>
          <a:xfrm>
            <a:off x="3847128" y="1525050"/>
            <a:ext cx="1449782" cy="387661"/>
            <a:chOff x="3841428" y="2990103"/>
            <a:chExt cx="1449782" cy="387661"/>
          </a:xfrm>
        </p:grpSpPr>
        <p:grpSp>
          <p:nvGrpSpPr>
            <p:cNvPr id="1332" name="Google Shape;1332;p55"/>
            <p:cNvGrpSpPr/>
            <p:nvPr/>
          </p:nvGrpSpPr>
          <p:grpSpPr>
            <a:xfrm>
              <a:off x="4903549" y="2990103"/>
              <a:ext cx="387661" cy="387661"/>
              <a:chOff x="1379798" y="1723250"/>
              <a:chExt cx="397887" cy="397887"/>
            </a:xfrm>
          </p:grpSpPr>
          <p:sp>
            <p:nvSpPr>
              <p:cNvPr id="1333" name="Google Shape;1333;p5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55"/>
            <p:cNvGrpSpPr/>
            <p:nvPr/>
          </p:nvGrpSpPr>
          <p:grpSpPr>
            <a:xfrm>
              <a:off x="3841428" y="2990103"/>
              <a:ext cx="387681" cy="387661"/>
              <a:chOff x="266768" y="1721375"/>
              <a:chExt cx="397907" cy="397887"/>
            </a:xfrm>
          </p:grpSpPr>
          <p:sp>
            <p:nvSpPr>
              <p:cNvPr id="1338" name="Google Shape;1338;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55"/>
            <p:cNvGrpSpPr/>
            <p:nvPr/>
          </p:nvGrpSpPr>
          <p:grpSpPr>
            <a:xfrm>
              <a:off x="4372509" y="2990103"/>
              <a:ext cx="387641" cy="387661"/>
              <a:chOff x="864491" y="1723250"/>
              <a:chExt cx="397866" cy="397887"/>
            </a:xfrm>
          </p:grpSpPr>
          <p:sp>
            <p:nvSpPr>
              <p:cNvPr id="1341" name="Google Shape;1341;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7"/>
        <p:cNvGrpSpPr/>
        <p:nvPr/>
      </p:nvGrpSpPr>
      <p:grpSpPr>
        <a:xfrm>
          <a:off x="0" y="0"/>
          <a:ext cx="0" cy="0"/>
          <a:chOff x="0" y="0"/>
          <a:chExt cx="0" cy="0"/>
        </a:xfrm>
      </p:grpSpPr>
      <p:sp>
        <p:nvSpPr>
          <p:cNvPr id="1348" name="Google Shape;1348;p56"/>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349" name="Google Shape;1349;p56"/>
          <p:cNvSpPr txBox="1">
            <a:spLocks noGrp="1"/>
          </p:cNvSpPr>
          <p:nvPr>
            <p:ph type="title" idx="2"/>
          </p:nvPr>
        </p:nvSpPr>
        <p:spPr>
          <a:xfrm>
            <a:off x="716622" y="1735175"/>
            <a:ext cx="57882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350" name="Google Shape;1350;p56"/>
          <p:cNvSpPr txBox="1">
            <a:spLocks noGrp="1"/>
          </p:cNvSpPr>
          <p:nvPr>
            <p:ph type="subTitle" idx="1"/>
          </p:nvPr>
        </p:nvSpPr>
        <p:spPr>
          <a:xfrm>
            <a:off x="713225" y="2260475"/>
            <a:ext cx="5788200" cy="2197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2"/>
              </a:buClr>
              <a:buSzPts val="1400"/>
              <a:buChar char="●"/>
            </a:pPr>
            <a:r>
              <a:rPr lang="en">
                <a:solidFill>
                  <a:schemeClr val="accent2"/>
                </a:solidFill>
                <a:uFill>
                  <a:noFill/>
                </a:uFill>
                <a:hlinkClick r:id="rId3">
                  <a:extLst>
                    <a:ext uri="{A12FA001-AC4F-418D-AE19-62706E023703}">
                      <ahyp:hlinkClr xmlns:ahyp="http://schemas.microsoft.com/office/drawing/2018/hyperlinkcolor" val="tx"/>
                    </a:ext>
                  </a:extLst>
                </a:hlinkClick>
              </a:rPr>
              <a:t>Group of women spending time together on their phones</a:t>
            </a:r>
            <a:endParaRPr>
              <a:solidFill>
                <a:schemeClr val="accent2"/>
              </a:solidFill>
            </a:endParaRPr>
          </a:p>
          <a:p>
            <a:pPr marL="457200" lvl="0" indent="-317500" algn="l" rtl="0">
              <a:spcBef>
                <a:spcPts val="0"/>
              </a:spcBef>
              <a:spcAft>
                <a:spcPts val="0"/>
              </a:spcAft>
              <a:buClr>
                <a:schemeClr val="accent2"/>
              </a:buClr>
              <a:buSzPts val="1400"/>
              <a:buChar char="●"/>
            </a:pPr>
            <a:r>
              <a:rPr lang="en">
                <a:solidFill>
                  <a:schemeClr val="accent2"/>
                </a:solidFill>
                <a:uFill>
                  <a:noFill/>
                </a:uFill>
                <a:hlinkClick r:id="rId4">
                  <a:extLst>
                    <a:ext uri="{A12FA001-AC4F-418D-AE19-62706E023703}">
                      <ahyp:hlinkClr xmlns:ahyp="http://schemas.microsoft.com/office/drawing/2018/hyperlinkcolor" val="tx"/>
                    </a:ext>
                  </a:extLst>
                </a:hlinkClick>
              </a:rPr>
              <a:t>Group of women having fun together </a:t>
            </a:r>
            <a:endParaRPr>
              <a:solidFill>
                <a:schemeClr val="accent2"/>
              </a:solidFill>
            </a:endParaRPr>
          </a:p>
          <a:p>
            <a:pPr marL="457200" lvl="0" indent="-317500" algn="l" rtl="0">
              <a:spcBef>
                <a:spcPts val="0"/>
              </a:spcBef>
              <a:spcAft>
                <a:spcPts val="0"/>
              </a:spcAft>
              <a:buClr>
                <a:schemeClr val="accent2"/>
              </a:buClr>
              <a:buSzPts val="1400"/>
              <a:buChar char="●"/>
            </a:pPr>
            <a:r>
              <a:rPr lang="en">
                <a:solidFill>
                  <a:schemeClr val="accent2"/>
                </a:solidFill>
                <a:uFill>
                  <a:noFill/>
                </a:uFill>
                <a:hlinkClick r:id="rId5">
                  <a:extLst>
                    <a:ext uri="{A12FA001-AC4F-418D-AE19-62706E023703}">
                      <ahyp:hlinkClr xmlns:ahyp="http://schemas.microsoft.com/office/drawing/2018/hyperlinkcolor" val="tx"/>
                    </a:ext>
                  </a:extLst>
                </a:hlinkClick>
              </a:rPr>
              <a:t>Group of women holding each other</a:t>
            </a:r>
            <a:endParaRPr>
              <a:solidFill>
                <a:schemeClr val="accent2"/>
              </a:solidFill>
            </a:endParaRPr>
          </a:p>
          <a:p>
            <a:pPr marL="457200" lvl="0" indent="-317500" algn="l" rtl="0">
              <a:spcBef>
                <a:spcPts val="0"/>
              </a:spcBef>
              <a:spcAft>
                <a:spcPts val="0"/>
              </a:spcAft>
              <a:buClr>
                <a:schemeClr val="accent2"/>
              </a:buClr>
              <a:buSzPts val="1400"/>
              <a:buChar char="●"/>
            </a:pPr>
            <a:r>
              <a:rPr lang="en">
                <a:solidFill>
                  <a:schemeClr val="accent2"/>
                </a:solidFill>
                <a:uFill>
                  <a:noFill/>
                </a:uFill>
                <a:hlinkClick r:id="rId6">
                  <a:extLst>
                    <a:ext uri="{A12FA001-AC4F-418D-AE19-62706E023703}">
                      <ahyp:hlinkClr xmlns:ahyp="http://schemas.microsoft.com/office/drawing/2018/hyperlinkcolor" val="tx"/>
                    </a:ext>
                  </a:extLst>
                </a:hlinkClick>
              </a:rPr>
              <a:t>Group of women looking together through a laptop</a:t>
            </a:r>
            <a:endParaRPr>
              <a:solidFill>
                <a:schemeClr val="accent2"/>
              </a:solidFill>
            </a:endParaRPr>
          </a:p>
          <a:p>
            <a:pPr marL="457200" lvl="0" indent="-317500" algn="l" rtl="0">
              <a:spcBef>
                <a:spcPts val="0"/>
              </a:spcBef>
              <a:spcAft>
                <a:spcPts val="0"/>
              </a:spcAft>
              <a:buClr>
                <a:schemeClr val="accent2"/>
              </a:buClr>
              <a:buSzPts val="1400"/>
              <a:buChar char="●"/>
            </a:pPr>
            <a:r>
              <a:rPr lang="en">
                <a:solidFill>
                  <a:schemeClr val="accent2"/>
                </a:solidFill>
                <a:uFill>
                  <a:noFill/>
                </a:uFill>
                <a:hlinkClick r:id="rId7">
                  <a:extLst>
                    <a:ext uri="{A12FA001-AC4F-418D-AE19-62706E023703}">
                      <ahyp:hlinkClr xmlns:ahyp="http://schemas.microsoft.com/office/drawing/2018/hyperlinkcolor" val="tx"/>
                    </a:ext>
                  </a:extLst>
                </a:hlinkClick>
              </a:rPr>
              <a:t>Group of friends looking on a phone with copy space</a:t>
            </a:r>
            <a:endParaRPr>
              <a:solidFill>
                <a:schemeClr val="accent2"/>
              </a:solidFill>
            </a:endParaRPr>
          </a:p>
          <a:p>
            <a:pPr marL="457200" lvl="0" indent="-317500" algn="l" rtl="0">
              <a:spcBef>
                <a:spcPts val="0"/>
              </a:spcBef>
              <a:spcAft>
                <a:spcPts val="0"/>
              </a:spcAft>
              <a:buClr>
                <a:schemeClr val="accent2"/>
              </a:buClr>
              <a:buSzPts val="1400"/>
              <a:buChar char="●"/>
            </a:pPr>
            <a:r>
              <a:rPr lang="en">
                <a:solidFill>
                  <a:schemeClr val="accent2"/>
                </a:solidFill>
                <a:uFill>
                  <a:noFill/>
                </a:uFill>
                <a:hlinkClick r:id="rId8">
                  <a:extLst>
                    <a:ext uri="{A12FA001-AC4F-418D-AE19-62706E023703}">
                      <ahyp:hlinkClr xmlns:ahyp="http://schemas.microsoft.com/office/drawing/2018/hyperlinkcolor" val="tx"/>
                    </a:ext>
                  </a:extLst>
                </a:hlinkClick>
              </a:rPr>
              <a:t>Group of best friends posing</a:t>
            </a:r>
            <a:endParaRPr>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54"/>
        <p:cNvGrpSpPr/>
        <p:nvPr/>
      </p:nvGrpSpPr>
      <p:grpSpPr>
        <a:xfrm>
          <a:off x="0" y="0"/>
          <a:ext cx="0" cy="0"/>
          <a:chOff x="0" y="0"/>
          <a:chExt cx="0" cy="0"/>
        </a:xfrm>
      </p:grpSpPr>
      <p:sp>
        <p:nvSpPr>
          <p:cNvPr id="1355" name="Google Shape;1355;p57"/>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356" name="Google Shape;1356;p57"/>
          <p:cNvSpPr txBox="1">
            <a:spLocks noGrp="1"/>
          </p:cNvSpPr>
          <p:nvPr>
            <p:ph type="title" idx="2"/>
          </p:nvPr>
        </p:nvSpPr>
        <p:spPr>
          <a:xfrm>
            <a:off x="2620769" y="1735175"/>
            <a:ext cx="57855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357" name="Google Shape;1357;p57"/>
          <p:cNvSpPr txBox="1">
            <a:spLocks noGrp="1"/>
          </p:cNvSpPr>
          <p:nvPr>
            <p:ph type="subTitle" idx="1"/>
          </p:nvPr>
        </p:nvSpPr>
        <p:spPr>
          <a:xfrm>
            <a:off x="2618225" y="2260475"/>
            <a:ext cx="5785500" cy="2347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2"/>
              </a:buClr>
              <a:buSzPts val="1400"/>
              <a:buChar char="●"/>
            </a:pPr>
            <a:r>
              <a:rPr lang="en">
                <a:solidFill>
                  <a:schemeClr val="accent2"/>
                </a:solidFill>
                <a:uFill>
                  <a:noFill/>
                </a:uFill>
                <a:hlinkClick r:id="rId3">
                  <a:extLst>
                    <a:ext uri="{A12FA001-AC4F-418D-AE19-62706E023703}">
                      <ahyp:hlinkClr xmlns:ahyp="http://schemas.microsoft.com/office/drawing/2018/hyperlinkcolor" val="tx"/>
                    </a:ext>
                  </a:extLst>
                </a:hlinkClick>
              </a:rPr>
              <a:t>Colleagues working as team at office</a:t>
            </a:r>
            <a:endParaRPr>
              <a:solidFill>
                <a:schemeClr val="accent2"/>
              </a:solidFill>
            </a:endParaRPr>
          </a:p>
          <a:p>
            <a:pPr marL="457200" lvl="0" indent="-317500" algn="l" rtl="0">
              <a:spcBef>
                <a:spcPts val="0"/>
              </a:spcBef>
              <a:spcAft>
                <a:spcPts val="0"/>
              </a:spcAft>
              <a:buClr>
                <a:schemeClr val="accent2"/>
              </a:buClr>
              <a:buSzPts val="1400"/>
              <a:buChar char="●"/>
            </a:pPr>
            <a:r>
              <a:rPr lang="en">
                <a:solidFill>
                  <a:schemeClr val="accent2"/>
                </a:solidFill>
                <a:uFill>
                  <a:noFill/>
                </a:uFill>
                <a:hlinkClick r:id="rId4">
                  <a:extLst>
                    <a:ext uri="{A12FA001-AC4F-418D-AE19-62706E023703}">
                      <ahyp:hlinkClr xmlns:ahyp="http://schemas.microsoft.com/office/drawing/2018/hyperlinkcolor" val="tx"/>
                    </a:ext>
                  </a:extLst>
                </a:hlinkClick>
              </a:rPr>
              <a:t>Business woman working outdoor</a:t>
            </a:r>
            <a:endParaRPr>
              <a:solidFill>
                <a:schemeClr val="accent2"/>
              </a:solidFill>
            </a:endParaRPr>
          </a:p>
          <a:p>
            <a:pPr marL="457200" lvl="0" indent="-317500" algn="l" rtl="0">
              <a:spcBef>
                <a:spcPts val="0"/>
              </a:spcBef>
              <a:spcAft>
                <a:spcPts val="0"/>
              </a:spcAft>
              <a:buClr>
                <a:schemeClr val="accent2"/>
              </a:buClr>
              <a:buSzPts val="1400"/>
              <a:buChar char="●"/>
            </a:pPr>
            <a:r>
              <a:rPr lang="en">
                <a:solidFill>
                  <a:schemeClr val="accent2"/>
                </a:solidFill>
                <a:uFill>
                  <a:noFill/>
                </a:uFill>
                <a:hlinkClick r:id="rId5">
                  <a:extLst>
                    <a:ext uri="{A12FA001-AC4F-418D-AE19-62706E023703}">
                      <ahyp:hlinkClr xmlns:ahyp="http://schemas.microsoft.com/office/drawing/2018/hyperlinkcolor" val="tx"/>
                    </a:ext>
                  </a:extLst>
                </a:hlinkClick>
              </a:rPr>
              <a:t>Medium shot man working with laptop</a:t>
            </a:r>
            <a:endParaRPr>
              <a:solidFill>
                <a:schemeClr val="accen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1"/>
        <p:cNvGrpSpPr/>
        <p:nvPr/>
      </p:nvGrpSpPr>
      <p:grpSpPr>
        <a:xfrm>
          <a:off x="0" y="0"/>
          <a:ext cx="0" cy="0"/>
          <a:chOff x="0" y="0"/>
          <a:chExt cx="0" cy="0"/>
        </a:xfrm>
      </p:grpSpPr>
      <p:sp>
        <p:nvSpPr>
          <p:cNvPr id="1362" name="Google Shape;1362;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363" name="Google Shape;1363;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364" name="Google Shape;1364;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8"/>
        <p:cNvGrpSpPr/>
        <p:nvPr/>
      </p:nvGrpSpPr>
      <p:grpSpPr>
        <a:xfrm>
          <a:off x="0" y="0"/>
          <a:ext cx="0" cy="0"/>
          <a:chOff x="0" y="0"/>
          <a:chExt cx="0" cy="0"/>
        </a:xfrm>
      </p:grpSpPr>
      <p:sp>
        <p:nvSpPr>
          <p:cNvPr id="1369" name="Google Shape;1369;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70" name="Google Shape;1370;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371" name="Google Shape;1371;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5"/>
        <p:cNvGrpSpPr/>
        <p:nvPr/>
      </p:nvGrpSpPr>
      <p:grpSpPr>
        <a:xfrm>
          <a:off x="0" y="0"/>
          <a:ext cx="0" cy="0"/>
          <a:chOff x="0" y="0"/>
          <a:chExt cx="0" cy="0"/>
        </a:xfrm>
      </p:grpSpPr>
      <p:sp>
        <p:nvSpPr>
          <p:cNvPr id="1376" name="Google Shape;1376;p60"/>
          <p:cNvSpPr txBox="1"/>
          <p:nvPr/>
        </p:nvSpPr>
        <p:spPr>
          <a:xfrm>
            <a:off x="723450" y="511025"/>
            <a:ext cx="7697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Fonts &amp; colors used</a:t>
            </a:r>
            <a:endParaRPr sz="2400">
              <a:solidFill>
                <a:schemeClr val="lt1"/>
              </a:solidFill>
            </a:endParaRPr>
          </a:p>
        </p:txBody>
      </p:sp>
      <p:sp>
        <p:nvSpPr>
          <p:cNvPr id="1377" name="Google Shape;1377;p60"/>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15000"/>
              </a:lnSpc>
              <a:spcBef>
                <a:spcPts val="1000"/>
              </a:spcBef>
              <a:spcAft>
                <a:spcPts val="0"/>
              </a:spcAft>
              <a:buNone/>
            </a:pPr>
            <a:r>
              <a:rPr lang="en" sz="1100" b="1">
                <a:solidFill>
                  <a:schemeClr val="lt1"/>
                </a:solidFill>
              </a:rPr>
              <a:t>Paytone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(https://fonts.google.com/specimen/Paytone+One)</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Questrial</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(https://fonts.google.com/specimen/Questrial)</a:t>
            </a:r>
            <a:endParaRPr sz="1100" b="1">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78" name="Google Shape;1378;p60"/>
          <p:cNvSpPr/>
          <p:nvPr/>
        </p:nvSpPr>
        <p:spPr>
          <a:xfrm>
            <a:off x="2052650" y="2947175"/>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0"/>
          <p:cNvSpPr/>
          <p:nvPr/>
        </p:nvSpPr>
        <p:spPr>
          <a:xfrm>
            <a:off x="3114470"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0"/>
          <p:cNvSpPr/>
          <p:nvPr/>
        </p:nvSpPr>
        <p:spPr>
          <a:xfrm>
            <a:off x="4176289" y="2947175"/>
            <a:ext cx="791400" cy="754200"/>
          </a:xfrm>
          <a:prstGeom prst="roundRect">
            <a:avLst>
              <a:gd name="adj" fmla="val 16667"/>
            </a:avLst>
          </a:prstGeom>
          <a:solidFill>
            <a:srgbClr val="5959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0"/>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#191919</a:t>
            </a:r>
            <a:endParaRPr sz="1000">
              <a:solidFill>
                <a:srgbClr val="FFFFFF"/>
              </a:solidFill>
            </a:endParaRPr>
          </a:p>
        </p:txBody>
      </p:sp>
      <p:sp>
        <p:nvSpPr>
          <p:cNvPr id="1382" name="Google Shape;1382;p60"/>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#ffffff</a:t>
            </a:r>
            <a:endParaRPr sz="1000">
              <a:solidFill>
                <a:srgbClr val="000000"/>
              </a:solidFill>
            </a:endParaRPr>
          </a:p>
        </p:txBody>
      </p:sp>
      <p:sp>
        <p:nvSpPr>
          <p:cNvPr id="1383" name="Google Shape;1383;p60"/>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#595959</a:t>
            </a:r>
            <a:endParaRPr sz="1000">
              <a:solidFill>
                <a:srgbClr val="FFFFFF"/>
              </a:solidFill>
            </a:endParaRPr>
          </a:p>
        </p:txBody>
      </p:sp>
      <p:sp>
        <p:nvSpPr>
          <p:cNvPr id="1384" name="Google Shape;1384;p60"/>
          <p:cNvSpPr/>
          <p:nvPr/>
        </p:nvSpPr>
        <p:spPr>
          <a:xfrm>
            <a:off x="5238125" y="2947175"/>
            <a:ext cx="791400" cy="754200"/>
          </a:xfrm>
          <a:prstGeom prst="roundRect">
            <a:avLst>
              <a:gd name="adj" fmla="val 16667"/>
            </a:avLst>
          </a:prstGeom>
          <a:solidFill>
            <a:srgbClr val="EEEE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0"/>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#eeeeee</a:t>
            </a:r>
            <a:endParaRPr sz="1000">
              <a:solidFill>
                <a:srgbClr val="000000"/>
              </a:solidFill>
            </a:endParaRPr>
          </a:p>
        </p:txBody>
      </p:sp>
      <p:sp>
        <p:nvSpPr>
          <p:cNvPr id="1386" name="Google Shape;1386;p60"/>
          <p:cNvSpPr/>
          <p:nvPr/>
        </p:nvSpPr>
        <p:spPr>
          <a:xfrm>
            <a:off x="2052650" y="3878275"/>
            <a:ext cx="791400" cy="754200"/>
          </a:xfrm>
          <a:prstGeom prst="roundRect">
            <a:avLst>
              <a:gd name="adj" fmla="val 16667"/>
            </a:avLst>
          </a:prstGeom>
          <a:solidFill>
            <a:srgbClr val="70F3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p:nvPr/>
        </p:nvSpPr>
        <p:spPr>
          <a:xfrm flipH="1">
            <a:off x="5238125" y="3878275"/>
            <a:ext cx="791400" cy="754200"/>
          </a:xfrm>
          <a:prstGeom prst="roundRect">
            <a:avLst>
              <a:gd name="adj" fmla="val 16667"/>
            </a:avLst>
          </a:prstGeom>
          <a:solidFill>
            <a:srgbClr val="062B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0"/>
          <p:cNvSpPr/>
          <p:nvPr/>
        </p:nvSpPr>
        <p:spPr>
          <a:xfrm>
            <a:off x="4176289"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0"/>
          <p:cNvSpPr txBox="1"/>
          <p:nvPr/>
        </p:nvSpPr>
        <p:spPr>
          <a:xfrm>
            <a:off x="20526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#70f3ef</a:t>
            </a:r>
            <a:endParaRPr sz="1000">
              <a:solidFill>
                <a:srgbClr val="FFFFFF"/>
              </a:solidFill>
            </a:endParaRPr>
          </a:p>
        </p:txBody>
      </p:sp>
      <p:sp>
        <p:nvSpPr>
          <p:cNvPr id="1390" name="Google Shape;1390;p60"/>
          <p:cNvSpPr txBox="1"/>
          <p:nvPr/>
        </p:nvSpPr>
        <p:spPr>
          <a:xfrm flipH="1">
            <a:off x="523812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#062b2f</a:t>
            </a:r>
            <a:endParaRPr sz="1000">
              <a:solidFill>
                <a:srgbClr val="FFFFFF"/>
              </a:solidFill>
            </a:endParaRPr>
          </a:p>
        </p:txBody>
      </p:sp>
      <p:sp>
        <p:nvSpPr>
          <p:cNvPr id="1391" name="Google Shape;1391;p60"/>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#ffffff</a:t>
            </a:r>
            <a:endParaRPr sz="1000">
              <a:solidFill>
                <a:srgbClr val="000000"/>
              </a:solidFill>
            </a:endParaRPr>
          </a:p>
        </p:txBody>
      </p:sp>
      <p:sp>
        <p:nvSpPr>
          <p:cNvPr id="1392" name="Google Shape;1392;p60"/>
          <p:cNvSpPr/>
          <p:nvPr/>
        </p:nvSpPr>
        <p:spPr>
          <a:xfrm flipH="1">
            <a:off x="3114470" y="3878275"/>
            <a:ext cx="791400" cy="754200"/>
          </a:xfrm>
          <a:prstGeom prst="roundRect">
            <a:avLst>
              <a:gd name="adj" fmla="val 16667"/>
            </a:avLst>
          </a:prstGeom>
          <a:solidFill>
            <a:srgbClr val="010D0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0"/>
          <p:cNvSpPr txBox="1"/>
          <p:nvPr/>
        </p:nvSpPr>
        <p:spPr>
          <a:xfrm flipH="1">
            <a:off x="311447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#010d0f</a:t>
            </a:r>
            <a:endParaRPr sz="1000">
              <a:solidFill>
                <a:srgbClr val="FFFFFF"/>
              </a:solidFill>
            </a:endParaRPr>
          </a:p>
        </p:txBody>
      </p:sp>
      <p:sp>
        <p:nvSpPr>
          <p:cNvPr id="1394" name="Google Shape;1394;p60"/>
          <p:cNvSpPr/>
          <p:nvPr/>
        </p:nvSpPr>
        <p:spPr>
          <a:xfrm>
            <a:off x="6299950" y="2947175"/>
            <a:ext cx="791400" cy="754200"/>
          </a:xfrm>
          <a:prstGeom prst="roundRect">
            <a:avLst>
              <a:gd name="adj" fmla="val 16667"/>
            </a:avLst>
          </a:prstGeom>
          <a:solidFill>
            <a:srgbClr val="062B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0"/>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#062b2f</a:t>
            </a:r>
            <a:endParaRPr sz="1000">
              <a:solidFill>
                <a:srgbClr val="FFFFFF"/>
              </a:solidFill>
            </a:endParaRPr>
          </a:p>
        </p:txBody>
      </p:sp>
      <p:sp>
        <p:nvSpPr>
          <p:cNvPr id="1396" name="Google Shape;1396;p60"/>
          <p:cNvSpPr/>
          <p:nvPr/>
        </p:nvSpPr>
        <p:spPr>
          <a:xfrm>
            <a:off x="6299950" y="3878275"/>
            <a:ext cx="791400" cy="754200"/>
          </a:xfrm>
          <a:prstGeom prst="roundRect">
            <a:avLst>
              <a:gd name="adj" fmla="val 16667"/>
            </a:avLst>
          </a:prstGeom>
          <a:solidFill>
            <a:srgbClr val="70F3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0"/>
          <p:cNvSpPr txBox="1"/>
          <p:nvPr/>
        </p:nvSpPr>
        <p:spPr>
          <a:xfrm>
            <a:off x="62999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#70f3ef</a:t>
            </a:r>
            <a:endParaRPr sz="1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93"/>
        <p:cNvGrpSpPr/>
        <p:nvPr/>
      </p:nvGrpSpPr>
      <p:grpSpPr>
        <a:xfrm>
          <a:off x="0" y="0"/>
          <a:ext cx="0" cy="0"/>
          <a:chOff x="0" y="0"/>
          <a:chExt cx="0" cy="0"/>
        </a:xfrm>
      </p:grpSpPr>
      <p:sp>
        <p:nvSpPr>
          <p:cNvPr id="994" name="Google Shape;994;p34"/>
          <p:cNvSpPr/>
          <p:nvPr/>
        </p:nvSpPr>
        <p:spPr>
          <a:xfrm>
            <a:off x="4853429" y="3274863"/>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973161" y="322388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4853429" y="1672934"/>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973161" y="166703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txBox="1">
            <a:spLocks noGrp="1"/>
          </p:cNvSpPr>
          <p:nvPr>
            <p:ph type="title"/>
          </p:nvPr>
        </p:nvSpPr>
        <p:spPr>
          <a:xfrm>
            <a:off x="1746945" y="1731425"/>
            <a:ext cx="27234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999" name="Google Shape;999;p34"/>
          <p:cNvSpPr txBox="1">
            <a:spLocks noGrp="1"/>
          </p:cNvSpPr>
          <p:nvPr>
            <p:ph type="title" idx="2"/>
          </p:nvPr>
        </p:nvSpPr>
        <p:spPr>
          <a:xfrm>
            <a:off x="797895" y="1725525"/>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000" name="Google Shape;1000;p34"/>
          <p:cNvSpPr txBox="1">
            <a:spLocks noGrp="1"/>
          </p:cNvSpPr>
          <p:nvPr>
            <p:ph type="subTitle" idx="1"/>
          </p:nvPr>
        </p:nvSpPr>
        <p:spPr>
          <a:xfrm>
            <a:off x="1749195" y="2248419"/>
            <a:ext cx="27234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you could describe the topic of the section</a:t>
            </a:r>
            <a:endParaRPr/>
          </a:p>
        </p:txBody>
      </p:sp>
      <p:sp>
        <p:nvSpPr>
          <p:cNvPr id="1001" name="Google Shape;1001;p34"/>
          <p:cNvSpPr txBox="1">
            <a:spLocks noGrp="1"/>
          </p:cNvSpPr>
          <p:nvPr>
            <p:ph type="title" idx="3"/>
          </p:nvPr>
        </p:nvSpPr>
        <p:spPr>
          <a:xfrm>
            <a:off x="1746938" y="3388125"/>
            <a:ext cx="27234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Methodology</a:t>
            </a:r>
            <a:endParaRPr/>
          </a:p>
        </p:txBody>
      </p:sp>
      <p:sp>
        <p:nvSpPr>
          <p:cNvPr id="1002" name="Google Shape;1002;p34"/>
          <p:cNvSpPr txBox="1">
            <a:spLocks noGrp="1"/>
          </p:cNvSpPr>
          <p:nvPr>
            <p:ph type="title" idx="4"/>
          </p:nvPr>
        </p:nvSpPr>
        <p:spPr>
          <a:xfrm>
            <a:off x="797895" y="3388125"/>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003" name="Google Shape;1003;p34"/>
          <p:cNvSpPr txBox="1">
            <a:spLocks noGrp="1"/>
          </p:cNvSpPr>
          <p:nvPr>
            <p:ph type="subTitle" idx="5"/>
          </p:nvPr>
        </p:nvSpPr>
        <p:spPr>
          <a:xfrm>
            <a:off x="1746938" y="3897362"/>
            <a:ext cx="27234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you could describe the topic of the section</a:t>
            </a:r>
            <a:endParaRPr/>
          </a:p>
        </p:txBody>
      </p:sp>
      <p:sp>
        <p:nvSpPr>
          <p:cNvPr id="1004" name="Google Shape;1004;p34"/>
          <p:cNvSpPr txBox="1">
            <a:spLocks noGrp="1"/>
          </p:cNvSpPr>
          <p:nvPr>
            <p:ph type="title" idx="6"/>
          </p:nvPr>
        </p:nvSpPr>
        <p:spPr>
          <a:xfrm>
            <a:off x="5602945" y="1728250"/>
            <a:ext cx="27312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Analysis</a:t>
            </a:r>
            <a:endParaRPr/>
          </a:p>
        </p:txBody>
      </p:sp>
      <p:sp>
        <p:nvSpPr>
          <p:cNvPr id="1005" name="Google Shape;1005;p34"/>
          <p:cNvSpPr txBox="1">
            <a:spLocks noGrp="1"/>
          </p:cNvSpPr>
          <p:nvPr>
            <p:ph type="title" idx="7"/>
          </p:nvPr>
        </p:nvSpPr>
        <p:spPr>
          <a:xfrm>
            <a:off x="4659709" y="1731424"/>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006" name="Google Shape;1006;p34"/>
          <p:cNvSpPr txBox="1">
            <a:spLocks noGrp="1"/>
          </p:cNvSpPr>
          <p:nvPr>
            <p:ph type="subTitle" idx="8"/>
          </p:nvPr>
        </p:nvSpPr>
        <p:spPr>
          <a:xfrm>
            <a:off x="5605195" y="2242520"/>
            <a:ext cx="27312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you could describe the topic of the section</a:t>
            </a:r>
            <a:endParaRPr/>
          </a:p>
        </p:txBody>
      </p:sp>
      <p:sp>
        <p:nvSpPr>
          <p:cNvPr id="1007" name="Google Shape;1007;p34"/>
          <p:cNvSpPr txBox="1">
            <a:spLocks noGrp="1"/>
          </p:cNvSpPr>
          <p:nvPr>
            <p:ph type="title" idx="9"/>
          </p:nvPr>
        </p:nvSpPr>
        <p:spPr>
          <a:xfrm>
            <a:off x="5602945" y="3388875"/>
            <a:ext cx="27312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1008" name="Google Shape;1008;p34"/>
          <p:cNvSpPr txBox="1">
            <a:spLocks noGrp="1"/>
          </p:cNvSpPr>
          <p:nvPr>
            <p:ph type="title" idx="13"/>
          </p:nvPr>
        </p:nvSpPr>
        <p:spPr>
          <a:xfrm>
            <a:off x="4659709" y="3389163"/>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009" name="Google Shape;1009;p34"/>
          <p:cNvSpPr txBox="1">
            <a:spLocks noGrp="1"/>
          </p:cNvSpPr>
          <p:nvPr>
            <p:ph type="subTitle" idx="14"/>
          </p:nvPr>
        </p:nvSpPr>
        <p:spPr>
          <a:xfrm>
            <a:off x="5602945" y="3897362"/>
            <a:ext cx="27312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you could describe the topic of the section</a:t>
            </a:r>
            <a:endParaRPr/>
          </a:p>
        </p:txBody>
      </p:sp>
      <p:sp>
        <p:nvSpPr>
          <p:cNvPr id="1010" name="Google Shape;1010;p34"/>
          <p:cNvSpPr txBox="1">
            <a:spLocks noGrp="1"/>
          </p:cNvSpPr>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01"/>
        <p:cNvGrpSpPr/>
        <p:nvPr/>
      </p:nvGrpSpPr>
      <p:grpSpPr>
        <a:xfrm>
          <a:off x="0" y="0"/>
          <a:ext cx="0" cy="0"/>
          <a:chOff x="0" y="0"/>
          <a:chExt cx="0" cy="0"/>
        </a:xfrm>
      </p:grpSpPr>
      <p:sp>
        <p:nvSpPr>
          <p:cNvPr id="1402" name="Google Shape;1402;p61"/>
          <p:cNvSpPr txBox="1"/>
          <p:nvPr/>
        </p:nvSpPr>
        <p:spPr>
          <a:xfrm>
            <a:off x="104835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403" name="Google Shape;1403;p61"/>
          <p:cNvSpPr txBox="1"/>
          <p:nvPr/>
        </p:nvSpPr>
        <p:spPr>
          <a:xfrm>
            <a:off x="1256550"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404" name="Google Shape;1404;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05" name="Google Shape;1405;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06" name="Google Shape;1406;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07" name="Google Shape;1407;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08" name="Google Shape;1408;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09" name="Google Shape;1409;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10" name="Google Shape;1410;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11" name="Google Shape;1411;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12" name="Google Shape;1412;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13" name="Google Shape;1413;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7"/>
        <p:cNvGrpSpPr/>
        <p:nvPr/>
      </p:nvGrpSpPr>
      <p:grpSpPr>
        <a:xfrm>
          <a:off x="0" y="0"/>
          <a:ext cx="0" cy="0"/>
          <a:chOff x="0" y="0"/>
          <a:chExt cx="0" cy="0"/>
        </a:xfrm>
      </p:grpSpPr>
      <p:sp>
        <p:nvSpPr>
          <p:cNvPr id="1418" name="Google Shape;1418;p62"/>
          <p:cNvSpPr txBox="1"/>
          <p:nvPr/>
        </p:nvSpPr>
        <p:spPr>
          <a:xfrm>
            <a:off x="104835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419" name="Google Shape;1419;p62"/>
          <p:cNvGrpSpPr/>
          <p:nvPr/>
        </p:nvGrpSpPr>
        <p:grpSpPr>
          <a:xfrm>
            <a:off x="5156078" y="3085736"/>
            <a:ext cx="474294" cy="551291"/>
            <a:chOff x="4727025" y="1332775"/>
            <a:chExt cx="59900" cy="69625"/>
          </a:xfrm>
        </p:grpSpPr>
        <p:sp>
          <p:nvSpPr>
            <p:cNvPr id="1420" name="Google Shape;1420;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2"/>
          <p:cNvGrpSpPr/>
          <p:nvPr/>
        </p:nvGrpSpPr>
        <p:grpSpPr>
          <a:xfrm>
            <a:off x="5769734" y="2314340"/>
            <a:ext cx="555653" cy="557031"/>
            <a:chOff x="4820425" y="1329900"/>
            <a:chExt cx="70175" cy="70350"/>
          </a:xfrm>
        </p:grpSpPr>
        <p:sp>
          <p:nvSpPr>
            <p:cNvPr id="1423" name="Google Shape;1423;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62"/>
          <p:cNvGrpSpPr/>
          <p:nvPr/>
        </p:nvGrpSpPr>
        <p:grpSpPr>
          <a:xfrm>
            <a:off x="6396103" y="2318845"/>
            <a:ext cx="582574" cy="533871"/>
            <a:chOff x="4903200" y="1331525"/>
            <a:chExt cx="73575" cy="67425"/>
          </a:xfrm>
        </p:grpSpPr>
        <p:sp>
          <p:nvSpPr>
            <p:cNvPr id="1428" name="Google Shape;1428;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2"/>
          <p:cNvGrpSpPr/>
          <p:nvPr/>
        </p:nvGrpSpPr>
        <p:grpSpPr>
          <a:xfrm>
            <a:off x="5755581" y="3078709"/>
            <a:ext cx="583960" cy="565345"/>
            <a:chOff x="4815575" y="1416800"/>
            <a:chExt cx="73750" cy="71400"/>
          </a:xfrm>
        </p:grpSpPr>
        <p:sp>
          <p:nvSpPr>
            <p:cNvPr id="1431" name="Google Shape;1431;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2"/>
          <p:cNvGrpSpPr/>
          <p:nvPr/>
        </p:nvGrpSpPr>
        <p:grpSpPr>
          <a:xfrm>
            <a:off x="6390362" y="3108896"/>
            <a:ext cx="589898" cy="504970"/>
            <a:chOff x="4902475" y="1418875"/>
            <a:chExt cx="74500" cy="63775"/>
          </a:xfrm>
        </p:grpSpPr>
        <p:sp>
          <p:nvSpPr>
            <p:cNvPr id="1435" name="Google Shape;1435;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62"/>
          <p:cNvGrpSpPr/>
          <p:nvPr/>
        </p:nvGrpSpPr>
        <p:grpSpPr>
          <a:xfrm>
            <a:off x="5765577" y="3826000"/>
            <a:ext cx="563967" cy="567127"/>
            <a:chOff x="4818100" y="1507675"/>
            <a:chExt cx="71225" cy="71625"/>
          </a:xfrm>
        </p:grpSpPr>
        <p:sp>
          <p:nvSpPr>
            <p:cNvPr id="1438" name="Google Shape;1438;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62"/>
          <p:cNvGrpSpPr/>
          <p:nvPr/>
        </p:nvGrpSpPr>
        <p:grpSpPr>
          <a:xfrm>
            <a:off x="5079075" y="3829461"/>
            <a:ext cx="628301" cy="588505"/>
            <a:chOff x="4721450" y="1509475"/>
            <a:chExt cx="79350" cy="74325"/>
          </a:xfrm>
        </p:grpSpPr>
        <p:sp>
          <p:nvSpPr>
            <p:cNvPr id="1443" name="Google Shape;1443;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62"/>
          <p:cNvGrpSpPr/>
          <p:nvPr/>
        </p:nvGrpSpPr>
        <p:grpSpPr>
          <a:xfrm>
            <a:off x="6424608" y="3814027"/>
            <a:ext cx="557038" cy="562772"/>
            <a:chOff x="4906800" y="1507500"/>
            <a:chExt cx="70350" cy="71075"/>
          </a:xfrm>
        </p:grpSpPr>
        <p:sp>
          <p:nvSpPr>
            <p:cNvPr id="1448" name="Google Shape;1448;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62"/>
          <p:cNvGrpSpPr/>
          <p:nvPr/>
        </p:nvGrpSpPr>
        <p:grpSpPr>
          <a:xfrm>
            <a:off x="4462216" y="2340963"/>
            <a:ext cx="517934" cy="517934"/>
            <a:chOff x="3736598" y="2170606"/>
            <a:chExt cx="404889" cy="404889"/>
          </a:xfrm>
        </p:grpSpPr>
        <p:sp>
          <p:nvSpPr>
            <p:cNvPr id="1454" name="Google Shape;1454;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62"/>
          <p:cNvGrpSpPr/>
          <p:nvPr/>
        </p:nvGrpSpPr>
        <p:grpSpPr>
          <a:xfrm>
            <a:off x="3729277" y="2341061"/>
            <a:ext cx="586986" cy="517740"/>
            <a:chOff x="3161917" y="2170682"/>
            <a:chExt cx="458870" cy="404737"/>
          </a:xfrm>
        </p:grpSpPr>
        <p:sp>
          <p:nvSpPr>
            <p:cNvPr id="1459" name="Google Shape;1459;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62"/>
          <p:cNvGrpSpPr/>
          <p:nvPr/>
        </p:nvGrpSpPr>
        <p:grpSpPr>
          <a:xfrm>
            <a:off x="3752299" y="3102400"/>
            <a:ext cx="540943" cy="517963"/>
            <a:chOff x="3179914" y="2889488"/>
            <a:chExt cx="422876" cy="404911"/>
          </a:xfrm>
        </p:grpSpPr>
        <p:sp>
          <p:nvSpPr>
            <p:cNvPr id="1463" name="Google Shape;1463;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62"/>
          <p:cNvGrpSpPr/>
          <p:nvPr/>
        </p:nvGrpSpPr>
        <p:grpSpPr>
          <a:xfrm>
            <a:off x="4453093" y="3102358"/>
            <a:ext cx="536180" cy="518047"/>
            <a:chOff x="3729467" y="2889422"/>
            <a:chExt cx="419153" cy="404977"/>
          </a:xfrm>
        </p:grpSpPr>
        <p:sp>
          <p:nvSpPr>
            <p:cNvPr id="1470" name="Google Shape;1470;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62"/>
          <p:cNvGrpSpPr/>
          <p:nvPr/>
        </p:nvGrpSpPr>
        <p:grpSpPr>
          <a:xfrm>
            <a:off x="1990126" y="3445787"/>
            <a:ext cx="965351" cy="134611"/>
            <a:chOff x="4411970" y="2962952"/>
            <a:chExt cx="706544" cy="104212"/>
          </a:xfrm>
        </p:grpSpPr>
        <p:sp>
          <p:nvSpPr>
            <p:cNvPr id="1478" name="Google Shape;1478;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62"/>
          <p:cNvGrpSpPr/>
          <p:nvPr/>
        </p:nvGrpSpPr>
        <p:grpSpPr>
          <a:xfrm>
            <a:off x="1990126" y="3041077"/>
            <a:ext cx="960158" cy="289172"/>
            <a:chOff x="4411970" y="2726085"/>
            <a:chExt cx="643107" cy="193659"/>
          </a:xfrm>
        </p:grpSpPr>
        <p:sp>
          <p:nvSpPr>
            <p:cNvPr id="1483" name="Google Shape;1483;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62"/>
          <p:cNvGrpSpPr/>
          <p:nvPr/>
        </p:nvGrpSpPr>
        <p:grpSpPr>
          <a:xfrm>
            <a:off x="998624" y="3295400"/>
            <a:ext cx="811503" cy="252584"/>
            <a:chOff x="4411970" y="4340222"/>
            <a:chExt cx="779467" cy="242683"/>
          </a:xfrm>
        </p:grpSpPr>
        <p:sp>
          <p:nvSpPr>
            <p:cNvPr id="1487" name="Google Shape;1487;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2"/>
          <p:cNvGrpSpPr/>
          <p:nvPr/>
        </p:nvGrpSpPr>
        <p:grpSpPr>
          <a:xfrm>
            <a:off x="1990126" y="2709308"/>
            <a:ext cx="965160" cy="216230"/>
            <a:chOff x="4411970" y="2468674"/>
            <a:chExt cx="747317" cy="167425"/>
          </a:xfrm>
        </p:grpSpPr>
        <p:sp>
          <p:nvSpPr>
            <p:cNvPr id="1491" name="Google Shape;1491;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4" name="Google Shape;1494;p62"/>
          <p:cNvGrpSpPr/>
          <p:nvPr/>
        </p:nvGrpSpPr>
        <p:grpSpPr>
          <a:xfrm>
            <a:off x="997692" y="2334687"/>
            <a:ext cx="1959041" cy="208784"/>
            <a:chOff x="6336019" y="3733725"/>
            <a:chExt cx="2566206" cy="351310"/>
          </a:xfrm>
        </p:grpSpPr>
        <p:sp>
          <p:nvSpPr>
            <p:cNvPr id="1495" name="Google Shape;1495;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62"/>
          <p:cNvGrpSpPr/>
          <p:nvPr/>
        </p:nvGrpSpPr>
        <p:grpSpPr>
          <a:xfrm>
            <a:off x="1990126" y="3950602"/>
            <a:ext cx="946551" cy="153200"/>
            <a:chOff x="4404545" y="3301592"/>
            <a:chExt cx="782403" cy="129272"/>
          </a:xfrm>
        </p:grpSpPr>
        <p:sp>
          <p:nvSpPr>
            <p:cNvPr id="1500" name="Google Shape;1500;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62"/>
          <p:cNvGrpSpPr/>
          <p:nvPr/>
        </p:nvGrpSpPr>
        <p:grpSpPr>
          <a:xfrm>
            <a:off x="1990126" y="3695937"/>
            <a:ext cx="962257" cy="139127"/>
            <a:chOff x="4411970" y="3131459"/>
            <a:chExt cx="710520" cy="117397"/>
          </a:xfrm>
        </p:grpSpPr>
        <p:sp>
          <p:nvSpPr>
            <p:cNvPr id="1503" name="Google Shape;1503;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62"/>
          <p:cNvGrpSpPr/>
          <p:nvPr/>
        </p:nvGrpSpPr>
        <p:grpSpPr>
          <a:xfrm>
            <a:off x="990271" y="3621603"/>
            <a:ext cx="823838" cy="458988"/>
            <a:chOff x="4411970" y="1801825"/>
            <a:chExt cx="734586" cy="409262"/>
          </a:xfrm>
        </p:grpSpPr>
        <p:sp>
          <p:nvSpPr>
            <p:cNvPr id="1507" name="Google Shape;1507;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62"/>
          <p:cNvGrpSpPr/>
          <p:nvPr/>
        </p:nvGrpSpPr>
        <p:grpSpPr>
          <a:xfrm>
            <a:off x="3095243" y="2339173"/>
            <a:ext cx="521514" cy="521514"/>
            <a:chOff x="5681300" y="2527788"/>
            <a:chExt cx="805800" cy="805800"/>
          </a:xfrm>
        </p:grpSpPr>
        <p:sp>
          <p:nvSpPr>
            <p:cNvPr id="1510" name="Google Shape;1510;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2"/>
          <p:cNvGrpSpPr/>
          <p:nvPr/>
        </p:nvGrpSpPr>
        <p:grpSpPr>
          <a:xfrm>
            <a:off x="3089483" y="3094865"/>
            <a:ext cx="533033" cy="533033"/>
            <a:chOff x="4049800" y="640400"/>
            <a:chExt cx="858900" cy="858900"/>
          </a:xfrm>
        </p:grpSpPr>
        <p:sp>
          <p:nvSpPr>
            <p:cNvPr id="1513" name="Google Shape;1513;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62"/>
          <p:cNvGrpSpPr/>
          <p:nvPr/>
        </p:nvGrpSpPr>
        <p:grpSpPr>
          <a:xfrm>
            <a:off x="3014966" y="3772543"/>
            <a:ext cx="682068" cy="682068"/>
            <a:chOff x="5080188" y="927900"/>
            <a:chExt cx="961200" cy="961200"/>
          </a:xfrm>
        </p:grpSpPr>
        <p:sp>
          <p:nvSpPr>
            <p:cNvPr id="1516" name="Google Shape;1516;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62"/>
          <p:cNvGrpSpPr/>
          <p:nvPr/>
        </p:nvGrpSpPr>
        <p:grpSpPr>
          <a:xfrm>
            <a:off x="4478465" y="3869234"/>
            <a:ext cx="505650" cy="504006"/>
            <a:chOff x="6039282" y="1042577"/>
            <a:chExt cx="734315" cy="731929"/>
          </a:xfrm>
        </p:grpSpPr>
        <p:sp>
          <p:nvSpPr>
            <p:cNvPr id="1525" name="Google Shape;1525;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62"/>
          <p:cNvGrpSpPr/>
          <p:nvPr/>
        </p:nvGrpSpPr>
        <p:grpSpPr>
          <a:xfrm>
            <a:off x="5091067" y="2298862"/>
            <a:ext cx="567744" cy="602136"/>
            <a:chOff x="1825800" y="1651625"/>
            <a:chExt cx="539989" cy="571775"/>
          </a:xfrm>
        </p:grpSpPr>
        <p:sp>
          <p:nvSpPr>
            <p:cNvPr id="1547" name="Google Shape;1547;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62"/>
          <p:cNvGrpSpPr/>
          <p:nvPr/>
        </p:nvGrpSpPr>
        <p:grpSpPr>
          <a:xfrm>
            <a:off x="3765995" y="3855579"/>
            <a:ext cx="508123" cy="507955"/>
            <a:chOff x="1897577" y="2802432"/>
            <a:chExt cx="492176" cy="492014"/>
          </a:xfrm>
        </p:grpSpPr>
        <p:sp>
          <p:nvSpPr>
            <p:cNvPr id="1552" name="Google Shape;1552;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62"/>
          <p:cNvGrpSpPr/>
          <p:nvPr/>
        </p:nvGrpSpPr>
        <p:grpSpPr>
          <a:xfrm>
            <a:off x="997525" y="4169123"/>
            <a:ext cx="809227" cy="200842"/>
            <a:chOff x="2013045" y="4813233"/>
            <a:chExt cx="921986" cy="228854"/>
          </a:xfrm>
        </p:grpSpPr>
        <p:sp>
          <p:nvSpPr>
            <p:cNvPr id="1565" name="Google Shape;1565;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2"/>
          <p:cNvGrpSpPr/>
          <p:nvPr/>
        </p:nvGrpSpPr>
        <p:grpSpPr>
          <a:xfrm>
            <a:off x="1005985" y="2656004"/>
            <a:ext cx="792421" cy="269941"/>
            <a:chOff x="1046767" y="4756633"/>
            <a:chExt cx="859646" cy="292841"/>
          </a:xfrm>
        </p:grpSpPr>
        <p:sp>
          <p:nvSpPr>
            <p:cNvPr id="1568" name="Google Shape;1568;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1" name="Google Shape;1571;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62"/>
          <p:cNvGrpSpPr/>
          <p:nvPr/>
        </p:nvGrpSpPr>
        <p:grpSpPr>
          <a:xfrm>
            <a:off x="7141841" y="2550562"/>
            <a:ext cx="166473" cy="141497"/>
            <a:chOff x="4660325" y="1866850"/>
            <a:chExt cx="68350" cy="58100"/>
          </a:xfrm>
        </p:grpSpPr>
        <p:sp>
          <p:nvSpPr>
            <p:cNvPr id="1576" name="Google Shape;1576;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62"/>
          <p:cNvGrpSpPr/>
          <p:nvPr/>
        </p:nvGrpSpPr>
        <p:grpSpPr>
          <a:xfrm>
            <a:off x="7451186" y="2576286"/>
            <a:ext cx="162515" cy="90049"/>
            <a:chOff x="4791775" y="1877500"/>
            <a:chExt cx="66725" cy="36975"/>
          </a:xfrm>
        </p:grpSpPr>
        <p:sp>
          <p:nvSpPr>
            <p:cNvPr id="1579" name="Google Shape;1579;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2"/>
          <p:cNvGrpSpPr/>
          <p:nvPr/>
        </p:nvGrpSpPr>
        <p:grpSpPr>
          <a:xfrm>
            <a:off x="7772899" y="2576286"/>
            <a:ext cx="144979" cy="90049"/>
            <a:chOff x="4923925" y="1877500"/>
            <a:chExt cx="59525" cy="36975"/>
          </a:xfrm>
        </p:grpSpPr>
        <p:sp>
          <p:nvSpPr>
            <p:cNvPr id="1582" name="Google Shape;1582;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62"/>
          <p:cNvGrpSpPr/>
          <p:nvPr/>
        </p:nvGrpSpPr>
        <p:grpSpPr>
          <a:xfrm>
            <a:off x="8067390" y="2558477"/>
            <a:ext cx="141447" cy="125667"/>
            <a:chOff x="5058450" y="1870100"/>
            <a:chExt cx="58075" cy="51600"/>
          </a:xfrm>
        </p:grpSpPr>
        <p:sp>
          <p:nvSpPr>
            <p:cNvPr id="1585" name="Google Shape;1585;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62"/>
          <p:cNvGrpSpPr/>
          <p:nvPr/>
        </p:nvGrpSpPr>
        <p:grpSpPr>
          <a:xfrm>
            <a:off x="7481905" y="2980885"/>
            <a:ext cx="101077" cy="107645"/>
            <a:chOff x="4811425" y="2065025"/>
            <a:chExt cx="41500" cy="44200"/>
          </a:xfrm>
        </p:grpSpPr>
        <p:sp>
          <p:nvSpPr>
            <p:cNvPr id="1588" name="Google Shape;1588;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62"/>
          <p:cNvGrpSpPr/>
          <p:nvPr/>
        </p:nvGrpSpPr>
        <p:grpSpPr>
          <a:xfrm>
            <a:off x="7774342" y="2981098"/>
            <a:ext cx="120867" cy="107218"/>
            <a:chOff x="4929875" y="2065025"/>
            <a:chExt cx="49625" cy="44025"/>
          </a:xfrm>
        </p:grpSpPr>
        <p:sp>
          <p:nvSpPr>
            <p:cNvPr id="1591" name="Google Shape;1591;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62"/>
          <p:cNvGrpSpPr/>
          <p:nvPr/>
        </p:nvGrpSpPr>
        <p:grpSpPr>
          <a:xfrm>
            <a:off x="8103011" y="2984112"/>
            <a:ext cx="70206" cy="101191"/>
            <a:chOff x="5083925" y="2066350"/>
            <a:chExt cx="28825" cy="41550"/>
          </a:xfrm>
        </p:grpSpPr>
        <p:sp>
          <p:nvSpPr>
            <p:cNvPr id="1594" name="Google Shape;1594;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62"/>
          <p:cNvGrpSpPr/>
          <p:nvPr/>
        </p:nvGrpSpPr>
        <p:grpSpPr>
          <a:xfrm>
            <a:off x="7134565" y="2999759"/>
            <a:ext cx="181026" cy="69896"/>
            <a:chOff x="4659775" y="2072775"/>
            <a:chExt cx="74325" cy="28700"/>
          </a:xfrm>
        </p:grpSpPr>
        <p:sp>
          <p:nvSpPr>
            <p:cNvPr id="1597" name="Google Shape;1597;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62"/>
          <p:cNvGrpSpPr/>
          <p:nvPr/>
        </p:nvGrpSpPr>
        <p:grpSpPr>
          <a:xfrm>
            <a:off x="8054421" y="2790324"/>
            <a:ext cx="167387" cy="89197"/>
            <a:chOff x="4662475" y="1976500"/>
            <a:chExt cx="68725" cy="36625"/>
          </a:xfrm>
        </p:grpSpPr>
        <p:sp>
          <p:nvSpPr>
            <p:cNvPr id="1601" name="Google Shape;1601;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2"/>
          <p:cNvGrpSpPr/>
          <p:nvPr/>
        </p:nvGrpSpPr>
        <p:grpSpPr>
          <a:xfrm>
            <a:off x="7751326" y="2793764"/>
            <a:ext cx="166899" cy="82317"/>
            <a:chOff x="4920150" y="1977875"/>
            <a:chExt cx="68525" cy="33800"/>
          </a:xfrm>
        </p:grpSpPr>
        <p:sp>
          <p:nvSpPr>
            <p:cNvPr id="1605" name="Google Shape;1605;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62"/>
          <p:cNvGrpSpPr/>
          <p:nvPr/>
        </p:nvGrpSpPr>
        <p:grpSpPr>
          <a:xfrm>
            <a:off x="7162483" y="3197682"/>
            <a:ext cx="125190" cy="127859"/>
            <a:chOff x="4676550" y="2160575"/>
            <a:chExt cx="51400" cy="52500"/>
          </a:xfrm>
        </p:grpSpPr>
        <p:sp>
          <p:nvSpPr>
            <p:cNvPr id="1609" name="Google Shape;1609;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2"/>
          <p:cNvGrpSpPr/>
          <p:nvPr/>
        </p:nvGrpSpPr>
        <p:grpSpPr>
          <a:xfrm>
            <a:off x="7459741" y="3204714"/>
            <a:ext cx="145405" cy="113794"/>
            <a:chOff x="4768325" y="2163475"/>
            <a:chExt cx="59700" cy="46725"/>
          </a:xfrm>
        </p:grpSpPr>
        <p:sp>
          <p:nvSpPr>
            <p:cNvPr id="1613" name="Google Shape;1613;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62"/>
          <p:cNvGrpSpPr/>
          <p:nvPr/>
        </p:nvGrpSpPr>
        <p:grpSpPr>
          <a:xfrm>
            <a:off x="7476059" y="3459808"/>
            <a:ext cx="112768" cy="106853"/>
            <a:chOff x="4768575" y="2253950"/>
            <a:chExt cx="46300" cy="43875"/>
          </a:xfrm>
        </p:grpSpPr>
        <p:sp>
          <p:nvSpPr>
            <p:cNvPr id="1622" name="Google Shape;1622;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62"/>
          <p:cNvGrpSpPr/>
          <p:nvPr/>
        </p:nvGrpSpPr>
        <p:grpSpPr>
          <a:xfrm>
            <a:off x="7775682" y="3948834"/>
            <a:ext cx="118187" cy="146246"/>
            <a:chOff x="4960900" y="2433225"/>
            <a:chExt cx="48525" cy="60050"/>
          </a:xfrm>
        </p:grpSpPr>
        <p:sp>
          <p:nvSpPr>
            <p:cNvPr id="1625" name="Google Shape;1625;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2"/>
          <p:cNvGrpSpPr/>
          <p:nvPr/>
        </p:nvGrpSpPr>
        <p:grpSpPr>
          <a:xfrm>
            <a:off x="7464247" y="4212895"/>
            <a:ext cx="136394" cy="143810"/>
            <a:chOff x="4854075" y="2527625"/>
            <a:chExt cx="56000" cy="59050"/>
          </a:xfrm>
        </p:grpSpPr>
        <p:sp>
          <p:nvSpPr>
            <p:cNvPr id="1628" name="Google Shape;1628;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62"/>
          <p:cNvGrpSpPr/>
          <p:nvPr/>
        </p:nvGrpSpPr>
        <p:grpSpPr>
          <a:xfrm>
            <a:off x="8088458" y="3676639"/>
            <a:ext cx="99312" cy="160797"/>
            <a:chOff x="5059700" y="2334775"/>
            <a:chExt cx="40775" cy="66025"/>
          </a:xfrm>
        </p:grpSpPr>
        <p:sp>
          <p:nvSpPr>
            <p:cNvPr id="1634" name="Google Shape;1634;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62"/>
          <p:cNvGrpSpPr/>
          <p:nvPr/>
        </p:nvGrpSpPr>
        <p:grpSpPr>
          <a:xfrm>
            <a:off x="8045622" y="3941771"/>
            <a:ext cx="184984" cy="160371"/>
            <a:chOff x="5037700" y="2430325"/>
            <a:chExt cx="75950" cy="65850"/>
          </a:xfrm>
        </p:grpSpPr>
        <p:sp>
          <p:nvSpPr>
            <p:cNvPr id="1644" name="Google Shape;1644;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62"/>
          <p:cNvGrpSpPr/>
          <p:nvPr/>
        </p:nvGrpSpPr>
        <p:grpSpPr>
          <a:xfrm>
            <a:off x="7465128" y="3708223"/>
            <a:ext cx="173014" cy="97629"/>
            <a:chOff x="4756975" y="2341800"/>
            <a:chExt cx="91975" cy="51925"/>
          </a:xfrm>
        </p:grpSpPr>
        <p:sp>
          <p:nvSpPr>
            <p:cNvPr id="1647" name="Google Shape;1647;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62"/>
          <p:cNvGrpSpPr/>
          <p:nvPr/>
        </p:nvGrpSpPr>
        <p:grpSpPr>
          <a:xfrm>
            <a:off x="7732065" y="4196920"/>
            <a:ext cx="212497" cy="175761"/>
            <a:chOff x="4943575" y="2516350"/>
            <a:chExt cx="98675" cy="81700"/>
          </a:xfrm>
        </p:grpSpPr>
        <p:sp>
          <p:nvSpPr>
            <p:cNvPr id="1668" name="Google Shape;1668;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6" name="Google Shape;1746;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2"/>
          <p:cNvSpPr txBox="1">
            <a:spLocks noGrp="1"/>
          </p:cNvSpPr>
          <p:nvPr>
            <p:ph type="title" idx="4294967295"/>
          </p:nvPr>
        </p:nvSpPr>
        <p:spPr>
          <a:xfrm>
            <a:off x="104835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grpSp>
        <p:nvGrpSpPr>
          <p:cNvPr id="1755" name="Google Shape;1755;p63"/>
          <p:cNvGrpSpPr/>
          <p:nvPr/>
        </p:nvGrpSpPr>
        <p:grpSpPr>
          <a:xfrm>
            <a:off x="745571" y="1168666"/>
            <a:ext cx="2492868" cy="1379876"/>
            <a:chOff x="2654821" y="2311071"/>
            <a:chExt cx="2279715" cy="1262120"/>
          </a:xfrm>
        </p:grpSpPr>
        <p:grpSp>
          <p:nvGrpSpPr>
            <p:cNvPr id="1756" name="Google Shape;1756;p63"/>
            <p:cNvGrpSpPr/>
            <p:nvPr/>
          </p:nvGrpSpPr>
          <p:grpSpPr>
            <a:xfrm>
              <a:off x="4034269" y="2840745"/>
              <a:ext cx="40212" cy="36437"/>
              <a:chOff x="4293400" y="2574725"/>
              <a:chExt cx="84425" cy="80100"/>
            </a:xfrm>
          </p:grpSpPr>
          <p:sp>
            <p:nvSpPr>
              <p:cNvPr id="1757" name="Google Shape;1757;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58" name="Google Shape;1758;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63"/>
            <p:cNvGrpSpPr/>
            <p:nvPr/>
          </p:nvGrpSpPr>
          <p:grpSpPr>
            <a:xfrm>
              <a:off x="3894606" y="2334874"/>
              <a:ext cx="913198" cy="518984"/>
              <a:chOff x="4000175" y="1462675"/>
              <a:chExt cx="1917275" cy="1140875"/>
            </a:xfrm>
          </p:grpSpPr>
          <p:sp>
            <p:nvSpPr>
              <p:cNvPr id="1760" name="Google Shape;1760;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61" name="Google Shape;1761;p63"/>
              <p:cNvGrpSpPr/>
              <p:nvPr/>
            </p:nvGrpSpPr>
            <p:grpSpPr>
              <a:xfrm>
                <a:off x="4000175" y="1462675"/>
                <a:ext cx="1917275" cy="1140875"/>
                <a:chOff x="4000175" y="1462675"/>
                <a:chExt cx="1917275" cy="1140875"/>
              </a:xfrm>
            </p:grpSpPr>
            <p:sp>
              <p:nvSpPr>
                <p:cNvPr id="1762" name="Google Shape;1762;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63" name="Google Shape;1763;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7" name="Google Shape;1767;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8" name="Google Shape;1768;p63"/>
            <p:cNvGrpSpPr/>
            <p:nvPr/>
          </p:nvGrpSpPr>
          <p:grpSpPr>
            <a:xfrm>
              <a:off x="3875768" y="2846704"/>
              <a:ext cx="44796" cy="47366"/>
              <a:chOff x="3960625" y="2587825"/>
              <a:chExt cx="94050" cy="104125"/>
            </a:xfrm>
          </p:grpSpPr>
          <p:sp>
            <p:nvSpPr>
              <p:cNvPr id="1769" name="Google Shape;1769;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70" name="Google Shape;1770;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63"/>
            <p:cNvGrpSpPr/>
            <p:nvPr/>
          </p:nvGrpSpPr>
          <p:grpSpPr>
            <a:xfrm>
              <a:off x="3782759" y="2807162"/>
              <a:ext cx="82686" cy="85487"/>
              <a:chOff x="3765350" y="2500900"/>
              <a:chExt cx="173600" cy="187925"/>
            </a:xfrm>
          </p:grpSpPr>
          <p:sp>
            <p:nvSpPr>
              <p:cNvPr id="1772" name="Google Shape;1772;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73" name="Google Shape;1773;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63"/>
            <p:cNvGrpSpPr/>
            <p:nvPr/>
          </p:nvGrpSpPr>
          <p:grpSpPr>
            <a:xfrm>
              <a:off x="3775674" y="2798496"/>
              <a:ext cx="40545" cy="23564"/>
              <a:chOff x="3750475" y="2481850"/>
              <a:chExt cx="85125" cy="51800"/>
            </a:xfrm>
          </p:grpSpPr>
          <p:sp>
            <p:nvSpPr>
              <p:cNvPr id="1779" name="Google Shape;1779;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81" name="Google Shape;1781;p63"/>
            <p:cNvGrpSpPr/>
            <p:nvPr/>
          </p:nvGrpSpPr>
          <p:grpSpPr>
            <a:xfrm>
              <a:off x="3716946" y="2776024"/>
              <a:ext cx="81971" cy="76912"/>
              <a:chOff x="3627175" y="2432450"/>
              <a:chExt cx="172100" cy="169075"/>
            </a:xfrm>
          </p:grpSpPr>
          <p:sp>
            <p:nvSpPr>
              <p:cNvPr id="1782" name="Google Shape;1782;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84" name="Google Shape;1784;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85" name="Google Shape;1785;p63"/>
            <p:cNvGrpSpPr/>
            <p:nvPr/>
          </p:nvGrpSpPr>
          <p:grpSpPr>
            <a:xfrm>
              <a:off x="3685682" y="2845624"/>
              <a:ext cx="29311" cy="45055"/>
              <a:chOff x="3561536" y="2585450"/>
              <a:chExt cx="61539" cy="99045"/>
            </a:xfrm>
          </p:grpSpPr>
          <p:sp>
            <p:nvSpPr>
              <p:cNvPr id="1786" name="Google Shape;1786;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88" name="Google Shape;1788;p63"/>
            <p:cNvGrpSpPr/>
            <p:nvPr/>
          </p:nvGrpSpPr>
          <p:grpSpPr>
            <a:xfrm>
              <a:off x="3849905" y="2572252"/>
              <a:ext cx="74339" cy="119559"/>
              <a:chOff x="3906325" y="1984500"/>
              <a:chExt cx="156075" cy="262825"/>
            </a:xfrm>
          </p:grpSpPr>
          <p:sp>
            <p:nvSpPr>
              <p:cNvPr id="1789" name="Google Shape;1789;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90" name="Google Shape;1790;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63"/>
            <p:cNvGrpSpPr/>
            <p:nvPr/>
          </p:nvGrpSpPr>
          <p:grpSpPr>
            <a:xfrm>
              <a:off x="2654821" y="2414345"/>
              <a:ext cx="667570" cy="558731"/>
              <a:chOff x="1397225" y="1637375"/>
              <a:chExt cx="1401575" cy="1228250"/>
            </a:xfrm>
          </p:grpSpPr>
          <p:sp>
            <p:nvSpPr>
              <p:cNvPr id="1792" name="Google Shape;1792;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93" name="Google Shape;1793;p63"/>
              <p:cNvGrpSpPr/>
              <p:nvPr/>
            </p:nvGrpSpPr>
            <p:grpSpPr>
              <a:xfrm>
                <a:off x="1397225" y="1637375"/>
                <a:ext cx="1398775" cy="1228250"/>
                <a:chOff x="1397225" y="1637375"/>
                <a:chExt cx="1398775" cy="1228250"/>
              </a:xfrm>
            </p:grpSpPr>
            <p:sp>
              <p:nvSpPr>
                <p:cNvPr id="1794" name="Google Shape;1794;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6" name="Google Shape;1796;p63"/>
            <p:cNvGrpSpPr/>
            <p:nvPr/>
          </p:nvGrpSpPr>
          <p:grpSpPr>
            <a:xfrm>
              <a:off x="3230417" y="3103734"/>
              <a:ext cx="282982" cy="280332"/>
              <a:chOff x="2605700" y="3152850"/>
              <a:chExt cx="594125" cy="616250"/>
            </a:xfrm>
          </p:grpSpPr>
          <p:sp>
            <p:nvSpPr>
              <p:cNvPr id="1797" name="Google Shape;1797;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98" name="Google Shape;1798;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99" name="Google Shape;1799;p63"/>
            <p:cNvGrpSpPr/>
            <p:nvPr/>
          </p:nvGrpSpPr>
          <p:grpSpPr>
            <a:xfrm>
              <a:off x="3265985" y="3226989"/>
              <a:ext cx="87151" cy="346202"/>
              <a:chOff x="2680375" y="3423800"/>
              <a:chExt cx="182975" cy="761050"/>
            </a:xfrm>
          </p:grpSpPr>
          <p:sp>
            <p:nvSpPr>
              <p:cNvPr id="1800" name="Google Shape;1800;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01" name="Google Shape;1801;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63"/>
            <p:cNvGrpSpPr/>
            <p:nvPr/>
          </p:nvGrpSpPr>
          <p:grpSpPr>
            <a:xfrm>
              <a:off x="3855466" y="3289811"/>
              <a:ext cx="112514" cy="94210"/>
              <a:chOff x="3918000" y="3561900"/>
              <a:chExt cx="236225" cy="207100"/>
            </a:xfrm>
          </p:grpSpPr>
          <p:sp>
            <p:nvSpPr>
              <p:cNvPr id="1803" name="Google Shape;1803;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04" name="Google Shape;1804;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08" name="Google Shape;1808;p63"/>
            <p:cNvGrpSpPr/>
            <p:nvPr/>
          </p:nvGrpSpPr>
          <p:grpSpPr>
            <a:xfrm>
              <a:off x="2905224" y="2311071"/>
              <a:ext cx="596721" cy="528992"/>
              <a:chOff x="1922950" y="1410350"/>
              <a:chExt cx="1252825" cy="1162875"/>
            </a:xfrm>
          </p:grpSpPr>
          <p:sp>
            <p:nvSpPr>
              <p:cNvPr id="1809" name="Google Shape;1809;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25" name="Google Shape;1825;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45" name="Google Shape;1845;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46" name="Google Shape;1846;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7" name="Google Shape;1847;p63"/>
            <p:cNvGrpSpPr/>
            <p:nvPr/>
          </p:nvGrpSpPr>
          <p:grpSpPr>
            <a:xfrm>
              <a:off x="3280929" y="3294542"/>
              <a:ext cx="109894" cy="272224"/>
              <a:chOff x="2711750" y="3572300"/>
              <a:chExt cx="230725" cy="598425"/>
            </a:xfrm>
          </p:grpSpPr>
          <p:sp>
            <p:nvSpPr>
              <p:cNvPr id="1848" name="Google Shape;1848;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0" name="Google Shape;1850;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1" name="Google Shape;1851;p63"/>
            <p:cNvGrpSpPr/>
            <p:nvPr/>
          </p:nvGrpSpPr>
          <p:grpSpPr>
            <a:xfrm>
              <a:off x="3790439" y="2408636"/>
              <a:ext cx="73017" cy="75684"/>
              <a:chOff x="3781475" y="1624825"/>
              <a:chExt cx="153300" cy="166375"/>
            </a:xfrm>
          </p:grpSpPr>
          <p:sp>
            <p:nvSpPr>
              <p:cNvPr id="1852" name="Google Shape;1852;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63"/>
            <p:cNvGrpSpPr/>
            <p:nvPr/>
          </p:nvGrpSpPr>
          <p:grpSpPr>
            <a:xfrm>
              <a:off x="4403342" y="3107749"/>
              <a:ext cx="316680" cy="101374"/>
              <a:chOff x="5068275" y="3161675"/>
              <a:chExt cx="664875" cy="222850"/>
            </a:xfrm>
          </p:grpSpPr>
          <p:sp>
            <p:nvSpPr>
              <p:cNvPr id="1864" name="Google Shape;1864;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8" name="Google Shape;1868;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7" name="Google Shape;1897;p63"/>
            <p:cNvGrpSpPr/>
            <p:nvPr/>
          </p:nvGrpSpPr>
          <p:grpSpPr>
            <a:xfrm>
              <a:off x="3697513" y="2707266"/>
              <a:ext cx="59549" cy="79733"/>
              <a:chOff x="3586375" y="2281300"/>
              <a:chExt cx="125025" cy="175275"/>
            </a:xfrm>
          </p:grpSpPr>
          <p:sp>
            <p:nvSpPr>
              <p:cNvPr id="1898" name="Google Shape;1898;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0" name="Google Shape;1900;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1" name="Google Shape;1901;p63"/>
            <p:cNvGrpSpPr/>
            <p:nvPr/>
          </p:nvGrpSpPr>
          <p:grpSpPr>
            <a:xfrm>
              <a:off x="4513224" y="3221724"/>
              <a:ext cx="274563" cy="280321"/>
              <a:chOff x="5298975" y="3412225"/>
              <a:chExt cx="576450" cy="616225"/>
            </a:xfrm>
          </p:grpSpPr>
          <p:sp>
            <p:nvSpPr>
              <p:cNvPr id="1902" name="Google Shape;1902;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3"/>
            <p:cNvGrpSpPr/>
            <p:nvPr/>
          </p:nvGrpSpPr>
          <p:grpSpPr>
            <a:xfrm>
              <a:off x="4824403" y="3421846"/>
              <a:ext cx="110132" cy="130647"/>
              <a:chOff x="5952300" y="3852150"/>
              <a:chExt cx="231225" cy="287200"/>
            </a:xfrm>
          </p:grpSpPr>
          <p:sp>
            <p:nvSpPr>
              <p:cNvPr id="1905" name="Google Shape;1905;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7" name="Google Shape;1907;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1915;p63"/>
            <p:cNvGrpSpPr/>
            <p:nvPr/>
          </p:nvGrpSpPr>
          <p:grpSpPr>
            <a:xfrm>
              <a:off x="4295710" y="3079670"/>
              <a:ext cx="14968" cy="27135"/>
              <a:chOff x="4842300" y="3099950"/>
              <a:chExt cx="31425" cy="59650"/>
            </a:xfrm>
          </p:grpSpPr>
          <p:sp>
            <p:nvSpPr>
              <p:cNvPr id="1916" name="Google Shape;1916;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0" name="Google Shape;1920;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63"/>
            <p:cNvGrpSpPr/>
            <p:nvPr/>
          </p:nvGrpSpPr>
          <p:grpSpPr>
            <a:xfrm>
              <a:off x="3831056" y="2816010"/>
              <a:ext cx="37378" cy="27612"/>
              <a:chOff x="3866750" y="2520350"/>
              <a:chExt cx="78475" cy="60700"/>
            </a:xfrm>
          </p:grpSpPr>
          <p:sp>
            <p:nvSpPr>
              <p:cNvPr id="1929" name="Google Shape;1929;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3" name="Google Shape;1933;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50" name="Google Shape;1950;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2" name="Google Shape;1962;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5" name="Google Shape;1975;p63"/>
            <p:cNvGrpSpPr/>
            <p:nvPr/>
          </p:nvGrpSpPr>
          <p:grpSpPr>
            <a:xfrm>
              <a:off x="3632736" y="3051591"/>
              <a:ext cx="63288" cy="45217"/>
              <a:chOff x="3450375" y="3038225"/>
              <a:chExt cx="132875" cy="99400"/>
            </a:xfrm>
          </p:grpSpPr>
          <p:sp>
            <p:nvSpPr>
              <p:cNvPr id="1976" name="Google Shape;1976;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87" name="Google Shape;1987;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97" name="Google Shape;1997;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3" name="Google Shape;2003;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63"/>
          <p:cNvGrpSpPr/>
          <p:nvPr/>
        </p:nvGrpSpPr>
        <p:grpSpPr>
          <a:xfrm>
            <a:off x="3554131" y="1233340"/>
            <a:ext cx="2078182" cy="1366558"/>
            <a:chOff x="235800" y="830650"/>
            <a:chExt cx="6978450" cy="4588844"/>
          </a:xfrm>
        </p:grpSpPr>
        <p:sp>
          <p:nvSpPr>
            <p:cNvPr id="2014" name="Google Shape;2014;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63"/>
          <p:cNvGrpSpPr/>
          <p:nvPr/>
        </p:nvGrpSpPr>
        <p:grpSpPr>
          <a:xfrm>
            <a:off x="742628" y="3064442"/>
            <a:ext cx="2622876" cy="1333540"/>
            <a:chOff x="238125" y="1038125"/>
            <a:chExt cx="7146800" cy="3633625"/>
          </a:xfrm>
        </p:grpSpPr>
        <p:sp>
          <p:nvSpPr>
            <p:cNvPr id="2021" name="Google Shape;2021;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3"/>
          <p:cNvGrpSpPr/>
          <p:nvPr/>
        </p:nvGrpSpPr>
        <p:grpSpPr>
          <a:xfrm>
            <a:off x="5857556" y="1206552"/>
            <a:ext cx="2590840" cy="1380235"/>
            <a:chOff x="233350" y="949250"/>
            <a:chExt cx="7137300" cy="3802300"/>
          </a:xfrm>
        </p:grpSpPr>
        <p:sp>
          <p:nvSpPr>
            <p:cNvPr id="3594" name="Google Shape;3594;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7671985" y="3251325"/>
            <a:ext cx="104231" cy="320340"/>
            <a:chOff x="7564426" y="3224343"/>
            <a:chExt cx="119985" cy="368801"/>
          </a:xfrm>
        </p:grpSpPr>
        <p:sp>
          <p:nvSpPr>
            <p:cNvPr id="3646" name="Google Shape;3646;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63"/>
          <p:cNvGrpSpPr/>
          <p:nvPr/>
        </p:nvGrpSpPr>
        <p:grpSpPr>
          <a:xfrm>
            <a:off x="7371473" y="3245427"/>
            <a:ext cx="189489" cy="332132"/>
            <a:chOff x="8370831" y="3202002"/>
            <a:chExt cx="218129" cy="382376"/>
          </a:xfrm>
        </p:grpSpPr>
        <p:sp>
          <p:nvSpPr>
            <p:cNvPr id="3649" name="Google Shape;3649;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63"/>
          <p:cNvGrpSpPr/>
          <p:nvPr/>
        </p:nvGrpSpPr>
        <p:grpSpPr>
          <a:xfrm>
            <a:off x="8094863" y="3656559"/>
            <a:ext cx="309429" cy="267000"/>
            <a:chOff x="6742064" y="3750480"/>
            <a:chExt cx="399315" cy="344560"/>
          </a:xfrm>
        </p:grpSpPr>
        <p:sp>
          <p:nvSpPr>
            <p:cNvPr id="3652" name="Google Shape;3652;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63"/>
          <p:cNvGrpSpPr/>
          <p:nvPr/>
        </p:nvGrpSpPr>
        <p:grpSpPr>
          <a:xfrm>
            <a:off x="7633882" y="4007606"/>
            <a:ext cx="180437" cy="281608"/>
            <a:chOff x="7248525" y="3739696"/>
            <a:chExt cx="230531" cy="359790"/>
          </a:xfrm>
        </p:grpSpPr>
        <p:sp>
          <p:nvSpPr>
            <p:cNvPr id="3655" name="Google Shape;3655;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7" name="Google Shape;3657;p63"/>
          <p:cNvGrpSpPr/>
          <p:nvPr/>
        </p:nvGrpSpPr>
        <p:grpSpPr>
          <a:xfrm>
            <a:off x="7879801" y="3650830"/>
            <a:ext cx="162896" cy="278710"/>
            <a:chOff x="7601242" y="3729267"/>
            <a:chExt cx="222566" cy="380803"/>
          </a:xfrm>
        </p:grpSpPr>
        <p:sp>
          <p:nvSpPr>
            <p:cNvPr id="3658" name="Google Shape;3658;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0" name="Google Shape;3660;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1" name="Google Shape;3661;p63"/>
          <p:cNvGrpSpPr/>
          <p:nvPr/>
        </p:nvGrpSpPr>
        <p:grpSpPr>
          <a:xfrm>
            <a:off x="7369446" y="3651971"/>
            <a:ext cx="193543" cy="275990"/>
            <a:chOff x="8304647" y="3738687"/>
            <a:chExt cx="225076" cy="320956"/>
          </a:xfrm>
        </p:grpSpPr>
        <p:sp>
          <p:nvSpPr>
            <p:cNvPr id="3662" name="Google Shape;3662;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3"/>
          <p:cNvGrpSpPr/>
          <p:nvPr/>
        </p:nvGrpSpPr>
        <p:grpSpPr>
          <a:xfrm>
            <a:off x="7641939" y="3651971"/>
            <a:ext cx="178492" cy="275990"/>
            <a:chOff x="8615101" y="3738687"/>
            <a:chExt cx="207573" cy="320956"/>
          </a:xfrm>
        </p:grpSpPr>
        <p:sp>
          <p:nvSpPr>
            <p:cNvPr id="3666" name="Google Shape;3666;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9" name="Google Shape;3669;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0" name="Google Shape;3670;p63"/>
          <p:cNvGrpSpPr/>
          <p:nvPr/>
        </p:nvGrpSpPr>
        <p:grpSpPr>
          <a:xfrm>
            <a:off x="6036644" y="3773459"/>
            <a:ext cx="557670" cy="511283"/>
            <a:chOff x="6015419" y="3716859"/>
            <a:chExt cx="557671" cy="511283"/>
          </a:xfrm>
        </p:grpSpPr>
        <p:sp>
          <p:nvSpPr>
            <p:cNvPr id="3671" name="Google Shape;3671;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2" name="Google Shape;3672;p63"/>
            <p:cNvGrpSpPr/>
            <p:nvPr/>
          </p:nvGrpSpPr>
          <p:grpSpPr>
            <a:xfrm>
              <a:off x="6036094" y="3716980"/>
              <a:ext cx="529860" cy="510468"/>
              <a:chOff x="6036094" y="3716980"/>
              <a:chExt cx="529860" cy="510468"/>
            </a:xfrm>
          </p:grpSpPr>
          <p:sp>
            <p:nvSpPr>
              <p:cNvPr id="3673" name="Google Shape;3673;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3" name="Google Shape;3683;p63"/>
          <p:cNvGrpSpPr/>
          <p:nvPr/>
        </p:nvGrpSpPr>
        <p:grpSpPr>
          <a:xfrm>
            <a:off x="6665529" y="3130228"/>
            <a:ext cx="576302" cy="511871"/>
            <a:chOff x="6644304" y="3073628"/>
            <a:chExt cx="576302" cy="511871"/>
          </a:xfrm>
        </p:grpSpPr>
        <p:sp>
          <p:nvSpPr>
            <p:cNvPr id="3684" name="Google Shape;3684;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5" name="Google Shape;3685;p63"/>
            <p:cNvGrpSpPr/>
            <p:nvPr/>
          </p:nvGrpSpPr>
          <p:grpSpPr>
            <a:xfrm>
              <a:off x="6712169" y="3085440"/>
              <a:ext cx="481622" cy="494913"/>
              <a:chOff x="6712169" y="3085440"/>
              <a:chExt cx="481622" cy="494913"/>
            </a:xfrm>
          </p:grpSpPr>
          <p:sp>
            <p:nvSpPr>
              <p:cNvPr id="3686" name="Google Shape;3686;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1" name="Google Shape;3691;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4" name="Google Shape;3694;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5" name="Google Shape;3695;p63"/>
          <p:cNvGrpSpPr/>
          <p:nvPr/>
        </p:nvGrpSpPr>
        <p:grpSpPr>
          <a:xfrm>
            <a:off x="6673379" y="3773223"/>
            <a:ext cx="560631" cy="511352"/>
            <a:chOff x="6652154" y="3716623"/>
            <a:chExt cx="560631" cy="511352"/>
          </a:xfrm>
        </p:grpSpPr>
        <p:sp>
          <p:nvSpPr>
            <p:cNvPr id="3696" name="Google Shape;3696;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7" name="Google Shape;3697;p63"/>
            <p:cNvGrpSpPr/>
            <p:nvPr/>
          </p:nvGrpSpPr>
          <p:grpSpPr>
            <a:xfrm>
              <a:off x="6669657" y="3716715"/>
              <a:ext cx="466779" cy="464290"/>
              <a:chOff x="6669657" y="3716715"/>
              <a:chExt cx="466779" cy="464290"/>
            </a:xfrm>
          </p:grpSpPr>
          <p:sp>
            <p:nvSpPr>
              <p:cNvPr id="3698" name="Google Shape;3698;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1" name="Google Shape;3711;p63"/>
          <p:cNvGrpSpPr/>
          <p:nvPr/>
        </p:nvGrpSpPr>
        <p:grpSpPr>
          <a:xfrm>
            <a:off x="7867470" y="4054631"/>
            <a:ext cx="187557" cy="187557"/>
            <a:chOff x="8565775" y="671075"/>
            <a:chExt cx="441000" cy="441000"/>
          </a:xfrm>
        </p:grpSpPr>
        <p:sp>
          <p:nvSpPr>
            <p:cNvPr id="3712" name="Google Shape;3712;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4" name="Google Shape;3714;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6" name="Google Shape;3716;p63"/>
          <p:cNvGrpSpPr/>
          <p:nvPr/>
        </p:nvGrpSpPr>
        <p:grpSpPr>
          <a:xfrm>
            <a:off x="6021325" y="3132850"/>
            <a:ext cx="587871" cy="512373"/>
            <a:chOff x="6000100" y="3076250"/>
            <a:chExt cx="587871" cy="512373"/>
          </a:xfrm>
        </p:grpSpPr>
        <p:sp>
          <p:nvSpPr>
            <p:cNvPr id="3717" name="Google Shape;3717;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8" name="Google Shape;3718;p63"/>
            <p:cNvGrpSpPr/>
            <p:nvPr/>
          </p:nvGrpSpPr>
          <p:grpSpPr>
            <a:xfrm>
              <a:off x="6031360" y="3076713"/>
              <a:ext cx="539107" cy="480965"/>
              <a:chOff x="6031360" y="3076713"/>
              <a:chExt cx="539107" cy="480965"/>
            </a:xfrm>
          </p:grpSpPr>
          <p:sp>
            <p:nvSpPr>
              <p:cNvPr id="3719" name="Google Shape;3719;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6" name="Google Shape;3726;p63"/>
          <p:cNvGrpSpPr/>
          <p:nvPr/>
        </p:nvGrpSpPr>
        <p:grpSpPr>
          <a:xfrm>
            <a:off x="3597785" y="3065882"/>
            <a:ext cx="2241344" cy="1330656"/>
            <a:chOff x="3597785" y="3065882"/>
            <a:chExt cx="2241344" cy="1330656"/>
          </a:xfrm>
        </p:grpSpPr>
        <p:grpSp>
          <p:nvGrpSpPr>
            <p:cNvPr id="3727" name="Google Shape;3727;p63"/>
            <p:cNvGrpSpPr/>
            <p:nvPr/>
          </p:nvGrpSpPr>
          <p:grpSpPr>
            <a:xfrm>
              <a:off x="5296908" y="3937355"/>
              <a:ext cx="143198" cy="32380"/>
              <a:chOff x="5296908" y="3937355"/>
              <a:chExt cx="143198" cy="32380"/>
            </a:xfrm>
          </p:grpSpPr>
          <p:sp>
            <p:nvSpPr>
              <p:cNvPr id="3728" name="Google Shape;3728;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9" name="Google Shape;3729;p63"/>
              <p:cNvGrpSpPr/>
              <p:nvPr/>
            </p:nvGrpSpPr>
            <p:grpSpPr>
              <a:xfrm>
                <a:off x="5402331" y="3937355"/>
                <a:ext cx="37776" cy="32380"/>
                <a:chOff x="5402331" y="3937355"/>
                <a:chExt cx="37776" cy="32380"/>
              </a:xfrm>
            </p:grpSpPr>
            <p:sp>
              <p:nvSpPr>
                <p:cNvPr id="3730" name="Google Shape;3730;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5296908" y="3937355"/>
                <a:ext cx="37783" cy="32380"/>
                <a:chOff x="5296908" y="3937355"/>
                <a:chExt cx="37783" cy="32380"/>
              </a:xfrm>
            </p:grpSpPr>
            <p:sp>
              <p:nvSpPr>
                <p:cNvPr id="3733" name="Google Shape;3733;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5" name="Google Shape;3735;p63"/>
            <p:cNvGrpSpPr/>
            <p:nvPr/>
          </p:nvGrpSpPr>
          <p:grpSpPr>
            <a:xfrm>
              <a:off x="4724163" y="3119631"/>
              <a:ext cx="120838" cy="84218"/>
              <a:chOff x="4724163" y="3119631"/>
              <a:chExt cx="120838" cy="84218"/>
            </a:xfrm>
          </p:grpSpPr>
          <p:grpSp>
            <p:nvGrpSpPr>
              <p:cNvPr id="3736" name="Google Shape;3736;p63"/>
              <p:cNvGrpSpPr/>
              <p:nvPr/>
            </p:nvGrpSpPr>
            <p:grpSpPr>
              <a:xfrm>
                <a:off x="4746712" y="3132773"/>
                <a:ext cx="86869" cy="56424"/>
                <a:chOff x="4746712" y="3132773"/>
                <a:chExt cx="86869" cy="56424"/>
              </a:xfrm>
            </p:grpSpPr>
            <p:sp>
              <p:nvSpPr>
                <p:cNvPr id="3737" name="Google Shape;3737;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63"/>
              <p:cNvGrpSpPr/>
              <p:nvPr/>
            </p:nvGrpSpPr>
            <p:grpSpPr>
              <a:xfrm>
                <a:off x="4773634" y="3143336"/>
                <a:ext cx="37776" cy="32451"/>
                <a:chOff x="4773634" y="3143336"/>
                <a:chExt cx="37776" cy="32451"/>
              </a:xfrm>
            </p:grpSpPr>
            <p:sp>
              <p:nvSpPr>
                <p:cNvPr id="3740" name="Google Shape;3740;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63"/>
              <p:cNvGrpSpPr/>
              <p:nvPr/>
            </p:nvGrpSpPr>
            <p:grpSpPr>
              <a:xfrm>
                <a:off x="4724163" y="3131248"/>
                <a:ext cx="37776" cy="32459"/>
                <a:chOff x="4724163" y="3131248"/>
                <a:chExt cx="37776" cy="32459"/>
              </a:xfrm>
            </p:grpSpPr>
            <p:sp>
              <p:nvSpPr>
                <p:cNvPr id="3743" name="Google Shape;3743;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3"/>
              <p:cNvGrpSpPr/>
              <p:nvPr/>
            </p:nvGrpSpPr>
            <p:grpSpPr>
              <a:xfrm>
                <a:off x="4755081" y="3176054"/>
                <a:ext cx="32357" cy="27795"/>
                <a:chOff x="4755081" y="3176054"/>
                <a:chExt cx="32357" cy="27795"/>
              </a:xfrm>
            </p:grpSpPr>
            <p:sp>
              <p:nvSpPr>
                <p:cNvPr id="3746" name="Google Shape;3746;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63"/>
              <p:cNvGrpSpPr/>
              <p:nvPr/>
            </p:nvGrpSpPr>
            <p:grpSpPr>
              <a:xfrm>
                <a:off x="4812550" y="3119631"/>
                <a:ext cx="32451" cy="27803"/>
                <a:chOff x="4812550" y="3119631"/>
                <a:chExt cx="32451" cy="27803"/>
              </a:xfrm>
            </p:grpSpPr>
            <p:sp>
              <p:nvSpPr>
                <p:cNvPr id="3749" name="Google Shape;3749;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1" name="Google Shape;3751;p63"/>
            <p:cNvGrpSpPr/>
            <p:nvPr/>
          </p:nvGrpSpPr>
          <p:grpSpPr>
            <a:xfrm>
              <a:off x="5382826" y="4027197"/>
              <a:ext cx="268967" cy="250422"/>
              <a:chOff x="5382826" y="4027197"/>
              <a:chExt cx="268967" cy="250422"/>
            </a:xfrm>
          </p:grpSpPr>
          <p:grpSp>
            <p:nvGrpSpPr>
              <p:cNvPr id="3752" name="Google Shape;3752;p63"/>
              <p:cNvGrpSpPr/>
              <p:nvPr/>
            </p:nvGrpSpPr>
            <p:grpSpPr>
              <a:xfrm>
                <a:off x="5405280" y="4042510"/>
                <a:ext cx="237570" cy="218647"/>
                <a:chOff x="5405280" y="4042510"/>
                <a:chExt cx="237570" cy="218647"/>
              </a:xfrm>
            </p:grpSpPr>
            <p:sp>
              <p:nvSpPr>
                <p:cNvPr id="3753" name="Google Shape;3753;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63"/>
              <p:cNvGrpSpPr/>
              <p:nvPr/>
            </p:nvGrpSpPr>
            <p:grpSpPr>
              <a:xfrm>
                <a:off x="5382826" y="4125549"/>
                <a:ext cx="37776" cy="32380"/>
                <a:chOff x="5382826" y="4125549"/>
                <a:chExt cx="37776" cy="32380"/>
              </a:xfrm>
            </p:grpSpPr>
            <p:sp>
              <p:nvSpPr>
                <p:cNvPr id="3760" name="Google Shape;3760;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63"/>
              <p:cNvGrpSpPr/>
              <p:nvPr/>
            </p:nvGrpSpPr>
            <p:grpSpPr>
              <a:xfrm>
                <a:off x="5475680" y="4195587"/>
                <a:ext cx="37783" cy="32364"/>
                <a:chOff x="5475680" y="4195587"/>
                <a:chExt cx="37783" cy="32364"/>
              </a:xfrm>
            </p:grpSpPr>
            <p:sp>
              <p:nvSpPr>
                <p:cNvPr id="3763" name="Google Shape;3763;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63"/>
              <p:cNvGrpSpPr/>
              <p:nvPr/>
            </p:nvGrpSpPr>
            <p:grpSpPr>
              <a:xfrm>
                <a:off x="5532575" y="4027197"/>
                <a:ext cx="33308" cy="32262"/>
                <a:chOff x="5532575" y="4027197"/>
                <a:chExt cx="33308" cy="32262"/>
              </a:xfrm>
            </p:grpSpPr>
            <p:sp>
              <p:nvSpPr>
                <p:cNvPr id="3766" name="Google Shape;3766;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3"/>
              <p:cNvGrpSpPr/>
              <p:nvPr/>
            </p:nvGrpSpPr>
            <p:grpSpPr>
              <a:xfrm>
                <a:off x="5590706" y="4245348"/>
                <a:ext cx="33497" cy="32270"/>
                <a:chOff x="5590706" y="4245348"/>
                <a:chExt cx="33497" cy="32270"/>
              </a:xfrm>
            </p:grpSpPr>
            <p:sp>
              <p:nvSpPr>
                <p:cNvPr id="3769" name="Google Shape;3769;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63"/>
              <p:cNvGrpSpPr/>
              <p:nvPr/>
            </p:nvGrpSpPr>
            <p:grpSpPr>
              <a:xfrm>
                <a:off x="5618681" y="4109677"/>
                <a:ext cx="33112" cy="32357"/>
                <a:chOff x="5618681" y="4109677"/>
                <a:chExt cx="33112" cy="32357"/>
              </a:xfrm>
            </p:grpSpPr>
            <p:sp>
              <p:nvSpPr>
                <p:cNvPr id="3772" name="Google Shape;3772;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63"/>
              <p:cNvGrpSpPr/>
              <p:nvPr/>
            </p:nvGrpSpPr>
            <p:grpSpPr>
              <a:xfrm>
                <a:off x="5479298" y="4128262"/>
                <a:ext cx="31405" cy="26906"/>
                <a:chOff x="5479298" y="4128262"/>
                <a:chExt cx="31405" cy="26906"/>
              </a:xfrm>
            </p:grpSpPr>
            <p:sp>
              <p:nvSpPr>
                <p:cNvPr id="3775" name="Google Shape;3775;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63"/>
              <p:cNvGrpSpPr/>
              <p:nvPr/>
            </p:nvGrpSpPr>
            <p:grpSpPr>
              <a:xfrm>
                <a:off x="5582903" y="4180116"/>
                <a:ext cx="31499" cy="26898"/>
                <a:chOff x="5582903" y="4180116"/>
                <a:chExt cx="31499" cy="26898"/>
              </a:xfrm>
            </p:grpSpPr>
            <p:sp>
              <p:nvSpPr>
                <p:cNvPr id="3778" name="Google Shape;3778;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63"/>
            <p:cNvGrpSpPr/>
            <p:nvPr/>
          </p:nvGrpSpPr>
          <p:grpSpPr>
            <a:xfrm>
              <a:off x="3977681" y="3230323"/>
              <a:ext cx="94584" cy="84085"/>
              <a:chOff x="3977681" y="3230323"/>
              <a:chExt cx="94584" cy="84085"/>
            </a:xfrm>
          </p:grpSpPr>
          <p:grpSp>
            <p:nvGrpSpPr>
              <p:cNvPr id="3781" name="Google Shape;3781;p63"/>
              <p:cNvGrpSpPr/>
              <p:nvPr/>
            </p:nvGrpSpPr>
            <p:grpSpPr>
              <a:xfrm>
                <a:off x="4000135" y="3243041"/>
                <a:ext cx="59570" cy="57186"/>
                <a:chOff x="4000135" y="3243041"/>
                <a:chExt cx="59570" cy="57186"/>
              </a:xfrm>
            </p:grpSpPr>
            <p:sp>
              <p:nvSpPr>
                <p:cNvPr id="3782" name="Google Shape;3782;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3977681" y="3245872"/>
                <a:ext cx="37783" cy="32380"/>
                <a:chOff x="3977681" y="3245872"/>
                <a:chExt cx="37783" cy="32380"/>
              </a:xfrm>
            </p:grpSpPr>
            <p:sp>
              <p:nvSpPr>
                <p:cNvPr id="3786" name="Google Shape;3786;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040860" y="3262672"/>
                <a:ext cx="31405" cy="27001"/>
                <a:chOff x="4040860" y="3262672"/>
                <a:chExt cx="31405" cy="27001"/>
              </a:xfrm>
            </p:grpSpPr>
            <p:sp>
              <p:nvSpPr>
                <p:cNvPr id="3789" name="Google Shape;3789;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021072" y="3230323"/>
                <a:ext cx="31397" cy="26906"/>
                <a:chOff x="4021072" y="3230323"/>
                <a:chExt cx="31397" cy="26906"/>
              </a:xfrm>
            </p:grpSpPr>
            <p:sp>
              <p:nvSpPr>
                <p:cNvPr id="3792" name="Google Shape;3792;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4001472" y="3287462"/>
                <a:ext cx="31499" cy="26945"/>
                <a:chOff x="4001472" y="3287462"/>
                <a:chExt cx="31499" cy="26945"/>
              </a:xfrm>
            </p:grpSpPr>
            <p:sp>
              <p:nvSpPr>
                <p:cNvPr id="3795" name="Google Shape;3795;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7" name="Google Shape;3797;p63"/>
            <p:cNvGrpSpPr/>
            <p:nvPr/>
          </p:nvGrpSpPr>
          <p:grpSpPr>
            <a:xfrm>
              <a:off x="4084715" y="3258865"/>
              <a:ext cx="184961" cy="137268"/>
              <a:chOff x="4084715" y="3258865"/>
              <a:chExt cx="184961" cy="137268"/>
            </a:xfrm>
          </p:grpSpPr>
          <p:grpSp>
            <p:nvGrpSpPr>
              <p:cNvPr id="3798" name="Google Shape;3798;p63"/>
              <p:cNvGrpSpPr/>
              <p:nvPr/>
            </p:nvGrpSpPr>
            <p:grpSpPr>
              <a:xfrm>
                <a:off x="4107453" y="3271583"/>
                <a:ext cx="153470" cy="110275"/>
                <a:chOff x="4107453" y="3271583"/>
                <a:chExt cx="153470" cy="110275"/>
              </a:xfrm>
            </p:grpSpPr>
            <p:sp>
              <p:nvSpPr>
                <p:cNvPr id="3799" name="Google Shape;3799;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36947" y="3258865"/>
                <a:ext cx="31499" cy="27001"/>
                <a:chOff x="4136947" y="3258865"/>
                <a:chExt cx="31499" cy="27001"/>
              </a:xfrm>
            </p:grpSpPr>
            <p:sp>
              <p:nvSpPr>
                <p:cNvPr id="3804" name="Google Shape;3804;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4084715" y="3266478"/>
                <a:ext cx="31468" cy="26898"/>
                <a:chOff x="4084715" y="3266478"/>
                <a:chExt cx="31468" cy="26898"/>
              </a:xfrm>
            </p:grpSpPr>
            <p:sp>
              <p:nvSpPr>
                <p:cNvPr id="3807" name="Google Shape;3807;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4159213" y="3279849"/>
                <a:ext cx="31405" cy="26945"/>
                <a:chOff x="4159213" y="3279849"/>
                <a:chExt cx="31405" cy="26945"/>
              </a:xfrm>
            </p:grpSpPr>
            <p:sp>
              <p:nvSpPr>
                <p:cNvPr id="3810" name="Google Shape;3810;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4201550" y="3266502"/>
                <a:ext cx="31405" cy="26883"/>
                <a:chOff x="4201550" y="3266502"/>
                <a:chExt cx="31405" cy="26883"/>
              </a:xfrm>
            </p:grpSpPr>
            <p:sp>
              <p:nvSpPr>
                <p:cNvPr id="3813" name="Google Shape;3813;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4201550" y="3338278"/>
                <a:ext cx="31405" cy="26930"/>
                <a:chOff x="4201550" y="3338278"/>
                <a:chExt cx="31405" cy="26930"/>
              </a:xfrm>
            </p:grpSpPr>
            <p:sp>
              <p:nvSpPr>
                <p:cNvPr id="3816" name="Google Shape;3816;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238272" y="3369132"/>
                <a:ext cx="31405" cy="27001"/>
                <a:chOff x="4238272" y="3369132"/>
                <a:chExt cx="31405" cy="27001"/>
              </a:xfrm>
            </p:grpSpPr>
            <p:sp>
              <p:nvSpPr>
                <p:cNvPr id="3819" name="Google Shape;3819;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1" name="Google Shape;3821;p63"/>
            <p:cNvGrpSpPr/>
            <p:nvPr/>
          </p:nvGrpSpPr>
          <p:grpSpPr>
            <a:xfrm>
              <a:off x="4068639" y="3200169"/>
              <a:ext cx="77643" cy="37272"/>
              <a:chOff x="4068639" y="3200169"/>
              <a:chExt cx="77643" cy="37272"/>
            </a:xfrm>
          </p:grpSpPr>
          <p:sp>
            <p:nvSpPr>
              <p:cNvPr id="3822" name="Google Shape;3822;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3" name="Google Shape;3823;p63"/>
              <p:cNvGrpSpPr/>
              <p:nvPr/>
            </p:nvGrpSpPr>
            <p:grpSpPr>
              <a:xfrm>
                <a:off x="4114878" y="3200169"/>
                <a:ext cx="31405" cy="26993"/>
                <a:chOff x="4114878" y="3200169"/>
                <a:chExt cx="31405" cy="26993"/>
              </a:xfrm>
            </p:grpSpPr>
            <p:sp>
              <p:nvSpPr>
                <p:cNvPr id="3824" name="Google Shape;3824;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3"/>
              <p:cNvGrpSpPr/>
              <p:nvPr/>
            </p:nvGrpSpPr>
            <p:grpSpPr>
              <a:xfrm>
                <a:off x="4068639" y="3210535"/>
                <a:ext cx="31499" cy="26906"/>
                <a:chOff x="4068639" y="3210535"/>
                <a:chExt cx="31499" cy="26906"/>
              </a:xfrm>
            </p:grpSpPr>
            <p:sp>
              <p:nvSpPr>
                <p:cNvPr id="3827" name="Google Shape;3827;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9" name="Google Shape;3829;p63"/>
            <p:cNvGrpSpPr/>
            <p:nvPr/>
          </p:nvGrpSpPr>
          <p:grpSpPr>
            <a:xfrm>
              <a:off x="3869702" y="3066935"/>
              <a:ext cx="382664" cy="190294"/>
              <a:chOff x="3869702" y="3066935"/>
              <a:chExt cx="382664" cy="190294"/>
            </a:xfrm>
          </p:grpSpPr>
          <p:grpSp>
            <p:nvGrpSpPr>
              <p:cNvPr id="3830" name="Google Shape;3830;p63"/>
              <p:cNvGrpSpPr/>
              <p:nvPr/>
            </p:nvGrpSpPr>
            <p:grpSpPr>
              <a:xfrm>
                <a:off x="3888633" y="3082351"/>
                <a:ext cx="351172" cy="160698"/>
                <a:chOff x="3888633" y="3082351"/>
                <a:chExt cx="351172" cy="160698"/>
              </a:xfrm>
            </p:grpSpPr>
            <p:sp>
              <p:nvSpPr>
                <p:cNvPr id="3831" name="Google Shape;3831;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63"/>
              <p:cNvGrpSpPr/>
              <p:nvPr/>
            </p:nvGrpSpPr>
            <p:grpSpPr>
              <a:xfrm>
                <a:off x="4143703" y="3066935"/>
                <a:ext cx="37783" cy="32357"/>
                <a:chOff x="4143703" y="3066935"/>
                <a:chExt cx="37783" cy="32357"/>
              </a:xfrm>
            </p:grpSpPr>
            <p:sp>
              <p:nvSpPr>
                <p:cNvPr id="3838" name="Google Shape;3838;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63"/>
              <p:cNvGrpSpPr/>
              <p:nvPr/>
            </p:nvGrpSpPr>
            <p:grpSpPr>
              <a:xfrm>
                <a:off x="4044565" y="3103563"/>
                <a:ext cx="37783" cy="32451"/>
                <a:chOff x="4044565" y="3103563"/>
                <a:chExt cx="37783" cy="32451"/>
              </a:xfrm>
            </p:grpSpPr>
            <p:sp>
              <p:nvSpPr>
                <p:cNvPr id="3841" name="Google Shape;3841;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3"/>
              <p:cNvGrpSpPr/>
              <p:nvPr/>
            </p:nvGrpSpPr>
            <p:grpSpPr>
              <a:xfrm>
                <a:off x="4017454" y="3188237"/>
                <a:ext cx="37776" cy="32357"/>
                <a:chOff x="4017454" y="3188237"/>
                <a:chExt cx="37776" cy="32357"/>
              </a:xfrm>
            </p:grpSpPr>
            <p:sp>
              <p:nvSpPr>
                <p:cNvPr id="3844" name="Google Shape;3844;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63"/>
              <p:cNvGrpSpPr/>
              <p:nvPr/>
            </p:nvGrpSpPr>
            <p:grpSpPr>
              <a:xfrm>
                <a:off x="3921548" y="3157509"/>
                <a:ext cx="37783" cy="32357"/>
                <a:chOff x="3921548" y="3157509"/>
                <a:chExt cx="37783" cy="32357"/>
              </a:xfrm>
            </p:grpSpPr>
            <p:sp>
              <p:nvSpPr>
                <p:cNvPr id="3847" name="Google Shape;3847;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63"/>
              <p:cNvGrpSpPr/>
              <p:nvPr/>
            </p:nvGrpSpPr>
            <p:grpSpPr>
              <a:xfrm>
                <a:off x="3939056" y="3211620"/>
                <a:ext cx="37783" cy="32380"/>
                <a:chOff x="3939056" y="3211620"/>
                <a:chExt cx="37783" cy="32380"/>
              </a:xfrm>
            </p:grpSpPr>
            <p:sp>
              <p:nvSpPr>
                <p:cNvPr id="3850" name="Google Shape;3850;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63"/>
              <p:cNvGrpSpPr/>
              <p:nvPr/>
            </p:nvGrpSpPr>
            <p:grpSpPr>
              <a:xfrm>
                <a:off x="4176240" y="3136965"/>
                <a:ext cx="31405" cy="26930"/>
                <a:chOff x="4176240" y="3136965"/>
                <a:chExt cx="31405" cy="26930"/>
              </a:xfrm>
            </p:grpSpPr>
            <p:sp>
              <p:nvSpPr>
                <p:cNvPr id="3853" name="Google Shape;3853;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63"/>
              <p:cNvGrpSpPr/>
              <p:nvPr/>
            </p:nvGrpSpPr>
            <p:grpSpPr>
              <a:xfrm>
                <a:off x="4133148" y="3152593"/>
                <a:ext cx="31499" cy="27001"/>
                <a:chOff x="4133148" y="3152593"/>
                <a:chExt cx="31499" cy="27001"/>
              </a:xfrm>
            </p:grpSpPr>
            <p:sp>
              <p:nvSpPr>
                <p:cNvPr id="3856" name="Google Shape;3856;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63"/>
              <p:cNvGrpSpPr/>
              <p:nvPr/>
            </p:nvGrpSpPr>
            <p:grpSpPr>
              <a:xfrm>
                <a:off x="4220866" y="3073534"/>
                <a:ext cx="31499" cy="26898"/>
                <a:chOff x="4220866" y="3073534"/>
                <a:chExt cx="31499" cy="26898"/>
              </a:xfrm>
            </p:grpSpPr>
            <p:sp>
              <p:nvSpPr>
                <p:cNvPr id="3859" name="Google Shape;3859;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63"/>
              <p:cNvGrpSpPr/>
              <p:nvPr/>
            </p:nvGrpSpPr>
            <p:grpSpPr>
              <a:xfrm>
                <a:off x="3869702" y="3230323"/>
                <a:ext cx="31499" cy="26906"/>
                <a:chOff x="3869702" y="3230323"/>
                <a:chExt cx="31499" cy="26906"/>
              </a:xfrm>
            </p:grpSpPr>
            <p:sp>
              <p:nvSpPr>
                <p:cNvPr id="3862" name="Google Shape;3862;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3"/>
            <p:cNvGrpSpPr/>
            <p:nvPr/>
          </p:nvGrpSpPr>
          <p:grpSpPr>
            <a:xfrm>
              <a:off x="4271383" y="3065882"/>
              <a:ext cx="304556" cy="341663"/>
              <a:chOff x="4271383" y="3065882"/>
              <a:chExt cx="304556" cy="341663"/>
            </a:xfrm>
          </p:grpSpPr>
          <p:grpSp>
            <p:nvGrpSpPr>
              <p:cNvPr id="3865" name="Google Shape;3865;p63"/>
              <p:cNvGrpSpPr/>
              <p:nvPr/>
            </p:nvGrpSpPr>
            <p:grpSpPr>
              <a:xfrm>
                <a:off x="4293838" y="3078639"/>
                <a:ext cx="269353" cy="311973"/>
                <a:chOff x="4293838" y="3078639"/>
                <a:chExt cx="269353" cy="311973"/>
              </a:xfrm>
            </p:grpSpPr>
            <p:sp>
              <p:nvSpPr>
                <p:cNvPr id="3866" name="Google Shape;3866;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3"/>
              <p:cNvGrpSpPr/>
              <p:nvPr/>
            </p:nvGrpSpPr>
            <p:grpSpPr>
              <a:xfrm>
                <a:off x="4538164" y="3342061"/>
                <a:ext cx="37776" cy="32380"/>
                <a:chOff x="4538164" y="3342061"/>
                <a:chExt cx="37776" cy="32380"/>
              </a:xfrm>
            </p:grpSpPr>
            <p:sp>
              <p:nvSpPr>
                <p:cNvPr id="3884" name="Google Shape;3884;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3"/>
              <p:cNvGrpSpPr/>
              <p:nvPr/>
            </p:nvGrpSpPr>
            <p:grpSpPr>
              <a:xfrm>
                <a:off x="4271383" y="3194742"/>
                <a:ext cx="37783" cy="32420"/>
                <a:chOff x="4271383" y="3194742"/>
                <a:chExt cx="37783" cy="32420"/>
              </a:xfrm>
            </p:grpSpPr>
            <p:sp>
              <p:nvSpPr>
                <p:cNvPr id="3887" name="Google Shape;3887;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3"/>
              <p:cNvGrpSpPr/>
              <p:nvPr/>
            </p:nvGrpSpPr>
            <p:grpSpPr>
              <a:xfrm>
                <a:off x="4284416" y="3084058"/>
                <a:ext cx="37783" cy="32357"/>
                <a:chOff x="4284416" y="3084058"/>
                <a:chExt cx="37783" cy="32357"/>
              </a:xfrm>
            </p:grpSpPr>
            <p:sp>
              <p:nvSpPr>
                <p:cNvPr id="3890" name="Google Shape;3890;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3"/>
              <p:cNvGrpSpPr/>
              <p:nvPr/>
            </p:nvGrpSpPr>
            <p:grpSpPr>
              <a:xfrm>
                <a:off x="4478697" y="3297561"/>
                <a:ext cx="37776" cy="32451"/>
                <a:chOff x="4478697" y="3297561"/>
                <a:chExt cx="37776" cy="32451"/>
              </a:xfrm>
            </p:grpSpPr>
            <p:sp>
              <p:nvSpPr>
                <p:cNvPr id="3893" name="Google Shape;3893;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3"/>
              <p:cNvGrpSpPr/>
              <p:nvPr/>
            </p:nvGrpSpPr>
            <p:grpSpPr>
              <a:xfrm>
                <a:off x="4411813" y="3331711"/>
                <a:ext cx="37776" cy="32451"/>
                <a:chOff x="4411813" y="3331711"/>
                <a:chExt cx="37776" cy="32451"/>
              </a:xfrm>
            </p:grpSpPr>
            <p:sp>
              <p:nvSpPr>
                <p:cNvPr id="3896" name="Google Shape;3896;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63"/>
              <p:cNvGrpSpPr/>
              <p:nvPr/>
            </p:nvGrpSpPr>
            <p:grpSpPr>
              <a:xfrm>
                <a:off x="4337984" y="3375188"/>
                <a:ext cx="37776" cy="32357"/>
                <a:chOff x="4337984" y="3375188"/>
                <a:chExt cx="37776" cy="32357"/>
              </a:xfrm>
            </p:grpSpPr>
            <p:sp>
              <p:nvSpPr>
                <p:cNvPr id="3899" name="Google Shape;3899;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3"/>
              <p:cNvGrpSpPr/>
              <p:nvPr/>
            </p:nvGrpSpPr>
            <p:grpSpPr>
              <a:xfrm>
                <a:off x="4494867" y="3090530"/>
                <a:ext cx="37878" cy="32451"/>
                <a:chOff x="4494867" y="3090530"/>
                <a:chExt cx="37878" cy="32451"/>
              </a:xfrm>
            </p:grpSpPr>
            <p:sp>
              <p:nvSpPr>
                <p:cNvPr id="3902" name="Google Shape;3902;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3"/>
              <p:cNvGrpSpPr/>
              <p:nvPr/>
            </p:nvGrpSpPr>
            <p:grpSpPr>
              <a:xfrm>
                <a:off x="4525124" y="3207774"/>
                <a:ext cx="37783" cy="32420"/>
                <a:chOff x="4525124" y="3207774"/>
                <a:chExt cx="37783" cy="32420"/>
              </a:xfrm>
            </p:grpSpPr>
            <p:sp>
              <p:nvSpPr>
                <p:cNvPr id="3905" name="Google Shape;3905;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3"/>
              <p:cNvGrpSpPr/>
              <p:nvPr/>
            </p:nvGrpSpPr>
            <p:grpSpPr>
              <a:xfrm>
                <a:off x="4440544" y="3176479"/>
                <a:ext cx="31499" cy="26898"/>
                <a:chOff x="4440544" y="3176479"/>
                <a:chExt cx="31499" cy="26898"/>
              </a:xfrm>
            </p:grpSpPr>
            <p:sp>
              <p:nvSpPr>
                <p:cNvPr id="3908" name="Google Shape;3908;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3"/>
              <p:cNvGrpSpPr/>
              <p:nvPr/>
            </p:nvGrpSpPr>
            <p:grpSpPr>
              <a:xfrm>
                <a:off x="4350545" y="3156400"/>
                <a:ext cx="31405" cy="27001"/>
                <a:chOff x="4350545" y="3156400"/>
                <a:chExt cx="31405" cy="27001"/>
              </a:xfrm>
            </p:grpSpPr>
            <p:sp>
              <p:nvSpPr>
                <p:cNvPr id="3911" name="Google Shape;3911;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3"/>
              <p:cNvGrpSpPr/>
              <p:nvPr/>
            </p:nvGrpSpPr>
            <p:grpSpPr>
              <a:xfrm>
                <a:off x="4376703" y="3255058"/>
                <a:ext cx="31405" cy="27001"/>
                <a:chOff x="4376703" y="3255058"/>
                <a:chExt cx="31405" cy="27001"/>
              </a:xfrm>
            </p:grpSpPr>
            <p:sp>
              <p:nvSpPr>
                <p:cNvPr id="3914" name="Google Shape;3914;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3"/>
              <p:cNvGrpSpPr/>
              <p:nvPr/>
            </p:nvGrpSpPr>
            <p:grpSpPr>
              <a:xfrm>
                <a:off x="4331322" y="3283656"/>
                <a:ext cx="31405" cy="26945"/>
                <a:chOff x="4331322" y="3283656"/>
                <a:chExt cx="31405" cy="26945"/>
              </a:xfrm>
            </p:grpSpPr>
            <p:sp>
              <p:nvSpPr>
                <p:cNvPr id="3917" name="Google Shape;3917;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3"/>
              <p:cNvGrpSpPr/>
              <p:nvPr/>
            </p:nvGrpSpPr>
            <p:grpSpPr>
              <a:xfrm>
                <a:off x="4380510" y="3065882"/>
                <a:ext cx="31405" cy="26938"/>
                <a:chOff x="4380510" y="3065882"/>
                <a:chExt cx="31405" cy="26938"/>
              </a:xfrm>
            </p:grpSpPr>
            <p:sp>
              <p:nvSpPr>
                <p:cNvPr id="3920" name="Google Shape;3920;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2" name="Google Shape;3922;p63"/>
            <p:cNvGrpSpPr/>
            <p:nvPr/>
          </p:nvGrpSpPr>
          <p:grpSpPr>
            <a:xfrm>
              <a:off x="4558998" y="3188237"/>
              <a:ext cx="1280131" cy="1052746"/>
              <a:chOff x="4558998" y="3188237"/>
              <a:chExt cx="1280131" cy="1052746"/>
            </a:xfrm>
          </p:grpSpPr>
          <p:sp>
            <p:nvSpPr>
              <p:cNvPr id="3923" name="Google Shape;3923;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4" name="Google Shape;3924;p63"/>
              <p:cNvGrpSpPr/>
              <p:nvPr/>
            </p:nvGrpSpPr>
            <p:grpSpPr>
              <a:xfrm>
                <a:off x="4579164" y="3203653"/>
                <a:ext cx="1244833" cy="1020397"/>
                <a:chOff x="4579164" y="3203653"/>
                <a:chExt cx="1244833" cy="1020397"/>
              </a:xfrm>
            </p:grpSpPr>
            <p:sp>
              <p:nvSpPr>
                <p:cNvPr id="3925" name="Google Shape;3925;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63"/>
                <p:cNvGrpSpPr/>
                <p:nvPr/>
              </p:nvGrpSpPr>
              <p:grpSpPr>
                <a:xfrm>
                  <a:off x="4579164" y="3203653"/>
                  <a:ext cx="1244833" cy="1020397"/>
                  <a:chOff x="4579164" y="3203653"/>
                  <a:chExt cx="1244833" cy="1020397"/>
                </a:xfrm>
              </p:grpSpPr>
              <p:sp>
                <p:nvSpPr>
                  <p:cNvPr id="3928" name="Google Shape;3928;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63"/>
                  <p:cNvGrpSpPr/>
                  <p:nvPr/>
                </p:nvGrpSpPr>
                <p:grpSpPr>
                  <a:xfrm>
                    <a:off x="4579164" y="3203653"/>
                    <a:ext cx="1244833" cy="1020397"/>
                    <a:chOff x="4579164" y="3203653"/>
                    <a:chExt cx="1244833" cy="1020397"/>
                  </a:xfrm>
                </p:grpSpPr>
                <p:sp>
                  <p:nvSpPr>
                    <p:cNvPr id="3931" name="Google Shape;3931;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9" name="Google Shape;3939;p63"/>
                    <p:cNvGrpSpPr/>
                    <p:nvPr/>
                  </p:nvGrpSpPr>
                  <p:grpSpPr>
                    <a:xfrm>
                      <a:off x="4579164" y="3203653"/>
                      <a:ext cx="1244833" cy="1020397"/>
                      <a:chOff x="4579164" y="3203653"/>
                      <a:chExt cx="1244833" cy="1020397"/>
                    </a:xfrm>
                  </p:grpSpPr>
                  <p:sp>
                    <p:nvSpPr>
                      <p:cNvPr id="3940" name="Google Shape;3940;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4" name="Google Shape;3954;p63"/>
                      <p:cNvGrpSpPr/>
                      <p:nvPr/>
                    </p:nvGrpSpPr>
                    <p:grpSpPr>
                      <a:xfrm>
                        <a:off x="4579164" y="3203653"/>
                        <a:ext cx="1244833" cy="1020397"/>
                        <a:chOff x="4579164" y="3203653"/>
                        <a:chExt cx="1244833" cy="1020397"/>
                      </a:xfrm>
                    </p:grpSpPr>
                    <p:sp>
                      <p:nvSpPr>
                        <p:cNvPr id="3955" name="Google Shape;3955;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9" name="Google Shape;3979;p63"/>
                        <p:cNvGrpSpPr/>
                        <p:nvPr/>
                      </p:nvGrpSpPr>
                      <p:grpSpPr>
                        <a:xfrm>
                          <a:off x="4579164" y="3203653"/>
                          <a:ext cx="1244833" cy="1020397"/>
                          <a:chOff x="4579164" y="3203653"/>
                          <a:chExt cx="1244833" cy="1020397"/>
                        </a:xfrm>
                      </p:grpSpPr>
                      <p:sp>
                        <p:nvSpPr>
                          <p:cNvPr id="3980" name="Google Shape;3980;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1" name="Google Shape;3981;p63"/>
                          <p:cNvGrpSpPr/>
                          <p:nvPr/>
                        </p:nvGrpSpPr>
                        <p:grpSpPr>
                          <a:xfrm>
                            <a:off x="4579164" y="3203653"/>
                            <a:ext cx="1244833" cy="1020397"/>
                            <a:chOff x="4579164" y="3203653"/>
                            <a:chExt cx="1244833" cy="1020397"/>
                          </a:xfrm>
                        </p:grpSpPr>
                        <p:sp>
                          <p:nvSpPr>
                            <p:cNvPr id="3982" name="Google Shape;3982;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63"/>
                            <p:cNvGrpSpPr/>
                            <p:nvPr/>
                          </p:nvGrpSpPr>
                          <p:grpSpPr>
                            <a:xfrm>
                              <a:off x="4579164" y="3203653"/>
                              <a:ext cx="1244833" cy="1020397"/>
                              <a:chOff x="4579164" y="3203653"/>
                              <a:chExt cx="1244833" cy="1020397"/>
                            </a:xfrm>
                          </p:grpSpPr>
                          <p:sp>
                            <p:nvSpPr>
                              <p:cNvPr id="3990" name="Google Shape;3990;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3" name="Google Shape;4003;p63"/>
                              <p:cNvGrpSpPr/>
                              <p:nvPr/>
                            </p:nvGrpSpPr>
                            <p:grpSpPr>
                              <a:xfrm>
                                <a:off x="4579164" y="3203653"/>
                                <a:ext cx="1244833" cy="1020397"/>
                                <a:chOff x="4579164" y="3203653"/>
                                <a:chExt cx="1244833" cy="1020397"/>
                              </a:xfrm>
                            </p:grpSpPr>
                            <p:sp>
                              <p:nvSpPr>
                                <p:cNvPr id="4004" name="Google Shape;4004;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1" name="Google Shape;4011;p63"/>
                                <p:cNvGrpSpPr/>
                                <p:nvPr/>
                              </p:nvGrpSpPr>
                              <p:grpSpPr>
                                <a:xfrm>
                                  <a:off x="4579164" y="3203653"/>
                                  <a:ext cx="1244833" cy="1020397"/>
                                  <a:chOff x="4579164" y="3203653"/>
                                  <a:chExt cx="1244833" cy="1020397"/>
                                </a:xfrm>
                              </p:grpSpPr>
                              <p:sp>
                                <p:nvSpPr>
                                  <p:cNvPr id="4012" name="Google Shape;4012;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7" name="Google Shape;4017;p63"/>
                                  <p:cNvGrpSpPr/>
                                  <p:nvPr/>
                                </p:nvGrpSpPr>
                                <p:grpSpPr>
                                  <a:xfrm>
                                    <a:off x="4579164" y="3203653"/>
                                    <a:ext cx="1244833" cy="1020397"/>
                                    <a:chOff x="4579164" y="3203653"/>
                                    <a:chExt cx="1244833" cy="1020397"/>
                                  </a:xfrm>
                                </p:grpSpPr>
                                <p:sp>
                                  <p:nvSpPr>
                                    <p:cNvPr id="4018" name="Google Shape;4018;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22" name="Google Shape;4022;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5" name="Google Shape;4025;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26" name="Google Shape;4026;p63"/>
              <p:cNvGrpSpPr/>
              <p:nvPr/>
            </p:nvGrpSpPr>
            <p:grpSpPr>
              <a:xfrm>
                <a:off x="4595437" y="3598775"/>
                <a:ext cx="37776" cy="32451"/>
                <a:chOff x="4595437" y="3598775"/>
                <a:chExt cx="37776" cy="32451"/>
              </a:xfrm>
            </p:grpSpPr>
            <p:sp>
              <p:nvSpPr>
                <p:cNvPr id="4027" name="Google Shape;4027;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3"/>
              <p:cNvGrpSpPr/>
              <p:nvPr/>
            </p:nvGrpSpPr>
            <p:grpSpPr>
              <a:xfrm>
                <a:off x="4641864" y="3524443"/>
                <a:ext cx="37776" cy="32380"/>
                <a:chOff x="4641864" y="3524443"/>
                <a:chExt cx="37776" cy="32380"/>
              </a:xfrm>
            </p:grpSpPr>
            <p:sp>
              <p:nvSpPr>
                <p:cNvPr id="4030" name="Google Shape;4030;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3"/>
              <p:cNvGrpSpPr/>
              <p:nvPr/>
            </p:nvGrpSpPr>
            <p:grpSpPr>
              <a:xfrm>
                <a:off x="4648431" y="3893901"/>
                <a:ext cx="37776" cy="32357"/>
                <a:chOff x="4648431" y="3893901"/>
                <a:chExt cx="37776" cy="32357"/>
              </a:xfrm>
            </p:grpSpPr>
            <p:sp>
              <p:nvSpPr>
                <p:cNvPr id="4033" name="Google Shape;4033;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3"/>
              <p:cNvGrpSpPr/>
              <p:nvPr/>
            </p:nvGrpSpPr>
            <p:grpSpPr>
              <a:xfrm>
                <a:off x="4567752" y="3722908"/>
                <a:ext cx="37870" cy="32380"/>
                <a:chOff x="4567752" y="3722908"/>
                <a:chExt cx="37870" cy="32380"/>
              </a:xfrm>
            </p:grpSpPr>
            <p:sp>
              <p:nvSpPr>
                <p:cNvPr id="4036" name="Google Shape;4036;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3"/>
              <p:cNvGrpSpPr/>
              <p:nvPr/>
            </p:nvGrpSpPr>
            <p:grpSpPr>
              <a:xfrm>
                <a:off x="4617506" y="3652052"/>
                <a:ext cx="37783" cy="32357"/>
                <a:chOff x="4617506" y="3652052"/>
                <a:chExt cx="37783" cy="32357"/>
              </a:xfrm>
            </p:grpSpPr>
            <p:sp>
              <p:nvSpPr>
                <p:cNvPr id="4039" name="Google Shape;4039;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3"/>
              <p:cNvGrpSpPr/>
              <p:nvPr/>
            </p:nvGrpSpPr>
            <p:grpSpPr>
              <a:xfrm>
                <a:off x="4739005" y="3554149"/>
                <a:ext cx="37870" cy="32357"/>
                <a:chOff x="4739005" y="3554149"/>
                <a:chExt cx="37870" cy="32357"/>
              </a:xfrm>
            </p:grpSpPr>
            <p:sp>
              <p:nvSpPr>
                <p:cNvPr id="4042" name="Google Shape;4042;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3"/>
              <p:cNvGrpSpPr/>
              <p:nvPr/>
            </p:nvGrpSpPr>
            <p:grpSpPr>
              <a:xfrm>
                <a:off x="4806557" y="3630258"/>
                <a:ext cx="37776" cy="32364"/>
                <a:chOff x="4806557" y="3630258"/>
                <a:chExt cx="37776" cy="32364"/>
              </a:xfrm>
            </p:grpSpPr>
            <p:sp>
              <p:nvSpPr>
                <p:cNvPr id="4045" name="Google Shape;4045;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3"/>
              <p:cNvGrpSpPr/>
              <p:nvPr/>
            </p:nvGrpSpPr>
            <p:grpSpPr>
              <a:xfrm>
                <a:off x="4737007" y="4004357"/>
                <a:ext cx="37870" cy="32357"/>
                <a:chOff x="4737007" y="4004357"/>
                <a:chExt cx="37870" cy="32357"/>
              </a:xfrm>
            </p:grpSpPr>
            <p:sp>
              <p:nvSpPr>
                <p:cNvPr id="4048" name="Google Shape;4048;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3"/>
              <p:cNvGrpSpPr/>
              <p:nvPr/>
            </p:nvGrpSpPr>
            <p:grpSpPr>
              <a:xfrm>
                <a:off x="4773634" y="4208627"/>
                <a:ext cx="37776" cy="32357"/>
                <a:chOff x="4773634" y="4208627"/>
                <a:chExt cx="37776" cy="32357"/>
              </a:xfrm>
            </p:grpSpPr>
            <p:sp>
              <p:nvSpPr>
                <p:cNvPr id="4051" name="Google Shape;4051;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3"/>
              <p:cNvGrpSpPr/>
              <p:nvPr/>
            </p:nvGrpSpPr>
            <p:grpSpPr>
              <a:xfrm>
                <a:off x="4888282" y="4074764"/>
                <a:ext cx="37776" cy="32451"/>
                <a:chOff x="4888282" y="4074764"/>
                <a:chExt cx="37776" cy="32451"/>
              </a:xfrm>
            </p:grpSpPr>
            <p:sp>
              <p:nvSpPr>
                <p:cNvPr id="4054" name="Google Shape;4054;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3"/>
              <p:cNvGrpSpPr/>
              <p:nvPr/>
            </p:nvGrpSpPr>
            <p:grpSpPr>
              <a:xfrm>
                <a:off x="4901315" y="3804271"/>
                <a:ext cx="37776" cy="32364"/>
                <a:chOff x="4901315" y="3804271"/>
                <a:chExt cx="37776" cy="32364"/>
              </a:xfrm>
            </p:grpSpPr>
            <p:sp>
              <p:nvSpPr>
                <p:cNvPr id="4057" name="Google Shape;4057;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3"/>
              <p:cNvGrpSpPr/>
              <p:nvPr/>
            </p:nvGrpSpPr>
            <p:grpSpPr>
              <a:xfrm>
                <a:off x="4866394" y="3715035"/>
                <a:ext cx="37846" cy="32357"/>
                <a:chOff x="4866394" y="3715035"/>
                <a:chExt cx="37846" cy="32357"/>
              </a:xfrm>
            </p:grpSpPr>
            <p:sp>
              <p:nvSpPr>
                <p:cNvPr id="4060" name="Google Shape;4060;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3"/>
              <p:cNvGrpSpPr/>
              <p:nvPr/>
            </p:nvGrpSpPr>
            <p:grpSpPr>
              <a:xfrm>
                <a:off x="4979233" y="3839798"/>
                <a:ext cx="37878" cy="32420"/>
                <a:chOff x="4979233" y="3839798"/>
                <a:chExt cx="37878" cy="32420"/>
              </a:xfrm>
            </p:grpSpPr>
            <p:sp>
              <p:nvSpPr>
                <p:cNvPr id="4063" name="Google Shape;4063;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3"/>
              <p:cNvGrpSpPr/>
              <p:nvPr/>
            </p:nvGrpSpPr>
            <p:grpSpPr>
              <a:xfrm>
                <a:off x="4790662" y="3679147"/>
                <a:ext cx="37783" cy="32380"/>
                <a:chOff x="4790662" y="3679147"/>
                <a:chExt cx="37783" cy="32380"/>
              </a:xfrm>
            </p:grpSpPr>
            <p:sp>
              <p:nvSpPr>
                <p:cNvPr id="4066" name="Google Shape;4066;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3"/>
              <p:cNvGrpSpPr/>
              <p:nvPr/>
            </p:nvGrpSpPr>
            <p:grpSpPr>
              <a:xfrm>
                <a:off x="4857263" y="3557861"/>
                <a:ext cx="37776" cy="32357"/>
                <a:chOff x="4857263" y="3557861"/>
                <a:chExt cx="37776" cy="32357"/>
              </a:xfrm>
            </p:grpSpPr>
            <p:sp>
              <p:nvSpPr>
                <p:cNvPr id="4069" name="Google Shape;4069;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3"/>
              <p:cNvGrpSpPr/>
              <p:nvPr/>
            </p:nvGrpSpPr>
            <p:grpSpPr>
              <a:xfrm>
                <a:off x="4883902" y="3648033"/>
                <a:ext cx="37783" cy="32380"/>
                <a:chOff x="4883902" y="3648033"/>
                <a:chExt cx="37783" cy="32380"/>
              </a:xfrm>
            </p:grpSpPr>
            <p:sp>
              <p:nvSpPr>
                <p:cNvPr id="4072" name="Google Shape;4072;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3"/>
              <p:cNvGrpSpPr/>
              <p:nvPr/>
            </p:nvGrpSpPr>
            <p:grpSpPr>
              <a:xfrm>
                <a:off x="4907780" y="3347220"/>
                <a:ext cx="37878" cy="32357"/>
                <a:chOff x="4907780" y="3347220"/>
                <a:chExt cx="37878" cy="32357"/>
              </a:xfrm>
            </p:grpSpPr>
            <p:sp>
              <p:nvSpPr>
                <p:cNvPr id="4075" name="Google Shape;4075;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3"/>
              <p:cNvGrpSpPr/>
              <p:nvPr/>
            </p:nvGrpSpPr>
            <p:grpSpPr>
              <a:xfrm>
                <a:off x="5065048" y="3738150"/>
                <a:ext cx="37783" cy="32364"/>
                <a:chOff x="5065048" y="3738150"/>
                <a:chExt cx="37783" cy="32364"/>
              </a:xfrm>
            </p:grpSpPr>
            <p:sp>
              <p:nvSpPr>
                <p:cNvPr id="4078" name="Google Shape;4078;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63"/>
              <p:cNvGrpSpPr/>
              <p:nvPr/>
            </p:nvGrpSpPr>
            <p:grpSpPr>
              <a:xfrm>
                <a:off x="5071616" y="3284615"/>
                <a:ext cx="37783" cy="32357"/>
                <a:chOff x="5071616" y="3284615"/>
                <a:chExt cx="37783" cy="32357"/>
              </a:xfrm>
            </p:grpSpPr>
            <p:sp>
              <p:nvSpPr>
                <p:cNvPr id="4081" name="Google Shape;4081;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3"/>
              <p:cNvGrpSpPr/>
              <p:nvPr/>
            </p:nvGrpSpPr>
            <p:grpSpPr>
              <a:xfrm>
                <a:off x="5389291" y="3759921"/>
                <a:ext cx="37783" cy="32380"/>
                <a:chOff x="5389291" y="3759921"/>
                <a:chExt cx="37783" cy="32380"/>
              </a:xfrm>
            </p:grpSpPr>
            <p:sp>
              <p:nvSpPr>
                <p:cNvPr id="4084" name="Google Shape;4084;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3"/>
              <p:cNvGrpSpPr/>
              <p:nvPr/>
            </p:nvGrpSpPr>
            <p:grpSpPr>
              <a:xfrm>
                <a:off x="5431534" y="3632932"/>
                <a:ext cx="37878" cy="32451"/>
                <a:chOff x="5431534" y="3632932"/>
                <a:chExt cx="37878" cy="32451"/>
              </a:xfrm>
            </p:grpSpPr>
            <p:sp>
              <p:nvSpPr>
                <p:cNvPr id="4087" name="Google Shape;4087;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3"/>
              <p:cNvGrpSpPr/>
              <p:nvPr/>
            </p:nvGrpSpPr>
            <p:grpSpPr>
              <a:xfrm>
                <a:off x="5540755" y="3544829"/>
                <a:ext cx="37783" cy="32357"/>
                <a:chOff x="5540755" y="3544829"/>
                <a:chExt cx="37783" cy="32357"/>
              </a:xfrm>
            </p:grpSpPr>
            <p:sp>
              <p:nvSpPr>
                <p:cNvPr id="4090" name="Google Shape;4090;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3"/>
              <p:cNvGrpSpPr/>
              <p:nvPr/>
            </p:nvGrpSpPr>
            <p:grpSpPr>
              <a:xfrm>
                <a:off x="5579293" y="3412107"/>
                <a:ext cx="37776" cy="32357"/>
                <a:chOff x="5579293" y="3412107"/>
                <a:chExt cx="37776" cy="32357"/>
              </a:xfrm>
            </p:grpSpPr>
            <p:sp>
              <p:nvSpPr>
                <p:cNvPr id="4093" name="Google Shape;4093;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3"/>
              <p:cNvGrpSpPr/>
              <p:nvPr/>
            </p:nvGrpSpPr>
            <p:grpSpPr>
              <a:xfrm>
                <a:off x="5801346" y="3284615"/>
                <a:ext cx="37783" cy="32357"/>
                <a:chOff x="5801346" y="3284615"/>
                <a:chExt cx="37783" cy="32357"/>
              </a:xfrm>
            </p:grpSpPr>
            <p:sp>
              <p:nvSpPr>
                <p:cNvPr id="4096" name="Google Shape;4096;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3"/>
              <p:cNvGrpSpPr/>
              <p:nvPr/>
            </p:nvGrpSpPr>
            <p:grpSpPr>
              <a:xfrm>
                <a:off x="5763578" y="3399067"/>
                <a:ext cx="37776" cy="32364"/>
                <a:chOff x="5763578" y="3399067"/>
                <a:chExt cx="37776" cy="32364"/>
              </a:xfrm>
            </p:grpSpPr>
            <p:sp>
              <p:nvSpPr>
                <p:cNvPr id="4099" name="Google Shape;4099;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63"/>
              <p:cNvGrpSpPr/>
              <p:nvPr/>
            </p:nvGrpSpPr>
            <p:grpSpPr>
              <a:xfrm>
                <a:off x="5395858" y="3230952"/>
                <a:ext cx="37776" cy="32364"/>
                <a:chOff x="5395858" y="3230952"/>
                <a:chExt cx="37776" cy="32364"/>
              </a:xfrm>
            </p:grpSpPr>
            <p:sp>
              <p:nvSpPr>
                <p:cNvPr id="4102" name="Google Shape;4102;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63"/>
              <p:cNvGrpSpPr/>
              <p:nvPr/>
            </p:nvGrpSpPr>
            <p:grpSpPr>
              <a:xfrm>
                <a:off x="5264088" y="3188237"/>
                <a:ext cx="37776" cy="32357"/>
                <a:chOff x="5264088" y="3188237"/>
                <a:chExt cx="37776" cy="32357"/>
              </a:xfrm>
            </p:grpSpPr>
            <p:sp>
              <p:nvSpPr>
                <p:cNvPr id="4105" name="Google Shape;4105;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63"/>
              <p:cNvGrpSpPr/>
              <p:nvPr/>
            </p:nvGrpSpPr>
            <p:grpSpPr>
              <a:xfrm>
                <a:off x="5585758" y="3237425"/>
                <a:ext cx="37878" cy="32357"/>
                <a:chOff x="5585758" y="3237425"/>
                <a:chExt cx="37878" cy="32357"/>
              </a:xfrm>
            </p:grpSpPr>
            <p:sp>
              <p:nvSpPr>
                <p:cNvPr id="4108" name="Google Shape;4108;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63"/>
              <p:cNvGrpSpPr/>
              <p:nvPr/>
            </p:nvGrpSpPr>
            <p:grpSpPr>
              <a:xfrm>
                <a:off x="4874196" y="3291088"/>
                <a:ext cx="37878" cy="32451"/>
                <a:chOff x="4874196" y="3291088"/>
                <a:chExt cx="37878" cy="32451"/>
              </a:xfrm>
            </p:grpSpPr>
            <p:sp>
              <p:nvSpPr>
                <p:cNvPr id="4111" name="Google Shape;4111;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63"/>
              <p:cNvGrpSpPr/>
              <p:nvPr/>
            </p:nvGrpSpPr>
            <p:grpSpPr>
              <a:xfrm>
                <a:off x="5197770" y="3785466"/>
                <a:ext cx="37783" cy="32427"/>
                <a:chOff x="5197770" y="3785466"/>
                <a:chExt cx="37783" cy="32427"/>
              </a:xfrm>
            </p:grpSpPr>
            <p:sp>
              <p:nvSpPr>
                <p:cNvPr id="4114" name="Google Shape;4114;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3"/>
              <p:cNvGrpSpPr/>
              <p:nvPr/>
            </p:nvGrpSpPr>
            <p:grpSpPr>
              <a:xfrm>
                <a:off x="5177699" y="3492117"/>
                <a:ext cx="37776" cy="32357"/>
                <a:chOff x="5177699" y="3492117"/>
                <a:chExt cx="37776" cy="32357"/>
              </a:xfrm>
            </p:grpSpPr>
            <p:sp>
              <p:nvSpPr>
                <p:cNvPr id="4117" name="Google Shape;4117;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63"/>
              <p:cNvGrpSpPr/>
              <p:nvPr/>
            </p:nvGrpSpPr>
            <p:grpSpPr>
              <a:xfrm>
                <a:off x="5349431" y="3622346"/>
                <a:ext cx="37870" cy="32380"/>
                <a:chOff x="5349431" y="3622346"/>
                <a:chExt cx="37870" cy="32380"/>
              </a:xfrm>
            </p:grpSpPr>
            <p:sp>
              <p:nvSpPr>
                <p:cNvPr id="4120" name="Google Shape;4120;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63"/>
              <p:cNvGrpSpPr/>
              <p:nvPr/>
            </p:nvGrpSpPr>
            <p:grpSpPr>
              <a:xfrm>
                <a:off x="5068855" y="3563980"/>
                <a:ext cx="53954" cy="46223"/>
                <a:chOff x="5068855" y="3563980"/>
                <a:chExt cx="53954" cy="46223"/>
              </a:xfrm>
            </p:grpSpPr>
            <p:sp>
              <p:nvSpPr>
                <p:cNvPr id="4123" name="Google Shape;4123;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3"/>
              <p:cNvGrpSpPr/>
              <p:nvPr/>
            </p:nvGrpSpPr>
            <p:grpSpPr>
              <a:xfrm>
                <a:off x="5037654" y="3392507"/>
                <a:ext cx="37870" cy="32451"/>
                <a:chOff x="5037654" y="3392507"/>
                <a:chExt cx="37870" cy="32451"/>
              </a:xfrm>
            </p:grpSpPr>
            <p:sp>
              <p:nvSpPr>
                <p:cNvPr id="4126" name="Google Shape;4126;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63"/>
              <p:cNvGrpSpPr/>
              <p:nvPr/>
            </p:nvGrpSpPr>
            <p:grpSpPr>
              <a:xfrm>
                <a:off x="5456560" y="3368629"/>
                <a:ext cx="37870" cy="32451"/>
                <a:chOff x="5456560" y="3368629"/>
                <a:chExt cx="37870" cy="32451"/>
              </a:xfrm>
            </p:grpSpPr>
            <p:sp>
              <p:nvSpPr>
                <p:cNvPr id="4129" name="Google Shape;4129;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63"/>
              <p:cNvGrpSpPr/>
              <p:nvPr/>
            </p:nvGrpSpPr>
            <p:grpSpPr>
              <a:xfrm>
                <a:off x="4755749" y="3501516"/>
                <a:ext cx="46246" cy="39608"/>
                <a:chOff x="4755749" y="3501516"/>
                <a:chExt cx="46246" cy="39608"/>
              </a:xfrm>
            </p:grpSpPr>
            <p:sp>
              <p:nvSpPr>
                <p:cNvPr id="4132" name="Google Shape;4132;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63"/>
              <p:cNvGrpSpPr/>
              <p:nvPr/>
            </p:nvGrpSpPr>
            <p:grpSpPr>
              <a:xfrm>
                <a:off x="4681346" y="3485582"/>
                <a:ext cx="37783" cy="32427"/>
                <a:chOff x="4681346" y="3485582"/>
                <a:chExt cx="37783" cy="32427"/>
              </a:xfrm>
            </p:grpSpPr>
            <p:sp>
              <p:nvSpPr>
                <p:cNvPr id="4135" name="Google Shape;4135;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63"/>
              <p:cNvGrpSpPr/>
              <p:nvPr/>
            </p:nvGrpSpPr>
            <p:grpSpPr>
              <a:xfrm>
                <a:off x="4767067" y="3291088"/>
                <a:ext cx="37878" cy="32451"/>
                <a:chOff x="4767067" y="3291088"/>
                <a:chExt cx="37878" cy="32451"/>
              </a:xfrm>
            </p:grpSpPr>
            <p:sp>
              <p:nvSpPr>
                <p:cNvPr id="4138" name="Google Shape;4138;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63"/>
              <p:cNvGrpSpPr/>
              <p:nvPr/>
            </p:nvGrpSpPr>
            <p:grpSpPr>
              <a:xfrm>
                <a:off x="4687819" y="3405539"/>
                <a:ext cx="37776" cy="32451"/>
                <a:chOff x="4687819" y="3405539"/>
                <a:chExt cx="37776" cy="32451"/>
              </a:xfrm>
            </p:grpSpPr>
            <p:sp>
              <p:nvSpPr>
                <p:cNvPr id="4141" name="Google Shape;4141;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63"/>
              <p:cNvGrpSpPr/>
              <p:nvPr/>
            </p:nvGrpSpPr>
            <p:grpSpPr>
              <a:xfrm>
                <a:off x="4923101" y="3444809"/>
                <a:ext cx="52813" cy="45318"/>
                <a:chOff x="4923101" y="3444809"/>
                <a:chExt cx="52813" cy="45318"/>
              </a:xfrm>
            </p:grpSpPr>
            <p:sp>
              <p:nvSpPr>
                <p:cNvPr id="4144" name="Google Shape;4144;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63"/>
              <p:cNvGrpSpPr/>
              <p:nvPr/>
            </p:nvGrpSpPr>
            <p:grpSpPr>
              <a:xfrm>
                <a:off x="4846040" y="3654750"/>
                <a:ext cx="31405" cy="26993"/>
                <a:chOff x="4846040" y="3654750"/>
                <a:chExt cx="31405" cy="26993"/>
              </a:xfrm>
            </p:grpSpPr>
            <p:sp>
              <p:nvSpPr>
                <p:cNvPr id="4147" name="Google Shape;4147;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63"/>
              <p:cNvGrpSpPr/>
              <p:nvPr/>
            </p:nvGrpSpPr>
            <p:grpSpPr>
              <a:xfrm>
                <a:off x="4925673" y="3691700"/>
                <a:ext cx="40253" cy="34472"/>
                <a:chOff x="4925673" y="3691700"/>
                <a:chExt cx="40253" cy="34472"/>
              </a:xfrm>
            </p:grpSpPr>
            <p:sp>
              <p:nvSpPr>
                <p:cNvPr id="4150" name="Google Shape;4150;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3"/>
              <p:cNvGrpSpPr/>
              <p:nvPr/>
            </p:nvGrpSpPr>
            <p:grpSpPr>
              <a:xfrm>
                <a:off x="4894653" y="3740848"/>
                <a:ext cx="31405" cy="26906"/>
                <a:chOff x="4894653" y="3740848"/>
                <a:chExt cx="31405" cy="26906"/>
              </a:xfrm>
            </p:grpSpPr>
            <p:sp>
              <p:nvSpPr>
                <p:cNvPr id="4153" name="Google Shape;4153;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63"/>
              <p:cNvGrpSpPr/>
              <p:nvPr/>
            </p:nvGrpSpPr>
            <p:grpSpPr>
              <a:xfrm>
                <a:off x="4962300" y="3696348"/>
                <a:ext cx="38255" cy="32773"/>
                <a:chOff x="4962300" y="3696348"/>
                <a:chExt cx="38255" cy="32773"/>
              </a:xfrm>
            </p:grpSpPr>
            <p:sp>
              <p:nvSpPr>
                <p:cNvPr id="4156" name="Google Shape;4156;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63"/>
              <p:cNvGrpSpPr/>
              <p:nvPr/>
            </p:nvGrpSpPr>
            <p:grpSpPr>
              <a:xfrm>
                <a:off x="4980185" y="3743349"/>
                <a:ext cx="31499" cy="26969"/>
                <a:chOff x="4980185" y="3743349"/>
                <a:chExt cx="31499" cy="26969"/>
              </a:xfrm>
            </p:grpSpPr>
            <p:sp>
              <p:nvSpPr>
                <p:cNvPr id="4159" name="Google Shape;4159;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63"/>
              <p:cNvGrpSpPr/>
              <p:nvPr/>
            </p:nvGrpSpPr>
            <p:grpSpPr>
              <a:xfrm>
                <a:off x="5013768" y="3734312"/>
                <a:ext cx="31499" cy="26969"/>
                <a:chOff x="5013768" y="3734312"/>
                <a:chExt cx="31499" cy="26969"/>
              </a:xfrm>
            </p:grpSpPr>
            <p:sp>
              <p:nvSpPr>
                <p:cNvPr id="4162" name="Google Shape;4162;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63"/>
              <p:cNvGrpSpPr/>
              <p:nvPr/>
            </p:nvGrpSpPr>
            <p:grpSpPr>
              <a:xfrm>
                <a:off x="5036703" y="3764545"/>
                <a:ext cx="31499" cy="26898"/>
                <a:chOff x="5036703" y="3764545"/>
                <a:chExt cx="31499" cy="26898"/>
              </a:xfrm>
            </p:grpSpPr>
            <p:sp>
              <p:nvSpPr>
                <p:cNvPr id="4165" name="Google Shape;4165;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63"/>
              <p:cNvGrpSpPr/>
              <p:nvPr/>
            </p:nvGrpSpPr>
            <p:grpSpPr>
              <a:xfrm>
                <a:off x="4953546" y="3768352"/>
                <a:ext cx="31405" cy="26898"/>
                <a:chOff x="4953546" y="3768352"/>
                <a:chExt cx="31405" cy="26898"/>
              </a:xfrm>
            </p:grpSpPr>
            <p:sp>
              <p:nvSpPr>
                <p:cNvPr id="4168" name="Google Shape;4168;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3"/>
              <p:cNvGrpSpPr/>
              <p:nvPr/>
            </p:nvGrpSpPr>
            <p:grpSpPr>
              <a:xfrm>
                <a:off x="4964770" y="3814016"/>
                <a:ext cx="31499" cy="26993"/>
                <a:chOff x="4964770" y="3814016"/>
                <a:chExt cx="31499" cy="26993"/>
              </a:xfrm>
            </p:grpSpPr>
            <p:sp>
              <p:nvSpPr>
                <p:cNvPr id="4171" name="Google Shape;4171;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3"/>
              <p:cNvGrpSpPr/>
              <p:nvPr/>
            </p:nvGrpSpPr>
            <p:grpSpPr>
              <a:xfrm>
                <a:off x="4923290" y="3800504"/>
                <a:ext cx="31468" cy="26898"/>
                <a:chOff x="4923290" y="3800504"/>
                <a:chExt cx="31468" cy="26898"/>
              </a:xfrm>
            </p:grpSpPr>
            <p:sp>
              <p:nvSpPr>
                <p:cNvPr id="4174" name="Google Shape;4174;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63"/>
              <p:cNvGrpSpPr/>
              <p:nvPr/>
            </p:nvGrpSpPr>
            <p:grpSpPr>
              <a:xfrm>
                <a:off x="5108534" y="3650943"/>
                <a:ext cx="31405" cy="26993"/>
                <a:chOff x="5108534" y="3650943"/>
                <a:chExt cx="31405" cy="26993"/>
              </a:xfrm>
            </p:grpSpPr>
            <p:sp>
              <p:nvSpPr>
                <p:cNvPr id="4177" name="Google Shape;4177;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3"/>
              <p:cNvGrpSpPr/>
              <p:nvPr/>
            </p:nvGrpSpPr>
            <p:grpSpPr>
              <a:xfrm>
                <a:off x="5119380" y="3760739"/>
                <a:ext cx="31499" cy="26993"/>
                <a:chOff x="5119380" y="3760739"/>
                <a:chExt cx="31499" cy="26993"/>
              </a:xfrm>
            </p:grpSpPr>
            <p:sp>
              <p:nvSpPr>
                <p:cNvPr id="4180" name="Google Shape;4180;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3"/>
              <p:cNvGrpSpPr/>
              <p:nvPr/>
            </p:nvGrpSpPr>
            <p:grpSpPr>
              <a:xfrm>
                <a:off x="5119380" y="3788235"/>
                <a:ext cx="31499" cy="26993"/>
                <a:chOff x="5119380" y="3788235"/>
                <a:chExt cx="31499" cy="26993"/>
              </a:xfrm>
            </p:grpSpPr>
            <p:sp>
              <p:nvSpPr>
                <p:cNvPr id="4183" name="Google Shape;4183;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63"/>
              <p:cNvGrpSpPr/>
              <p:nvPr/>
            </p:nvGrpSpPr>
            <p:grpSpPr>
              <a:xfrm>
                <a:off x="5158005" y="3875284"/>
                <a:ext cx="31405" cy="27001"/>
                <a:chOff x="5158005" y="3875284"/>
                <a:chExt cx="31405" cy="27001"/>
              </a:xfrm>
            </p:grpSpPr>
            <p:sp>
              <p:nvSpPr>
                <p:cNvPr id="4186" name="Google Shape;4186;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3"/>
              <p:cNvGrpSpPr/>
              <p:nvPr/>
            </p:nvGrpSpPr>
            <p:grpSpPr>
              <a:xfrm>
                <a:off x="5233163" y="3764545"/>
                <a:ext cx="31499" cy="26898"/>
                <a:chOff x="5233163" y="3764545"/>
                <a:chExt cx="31499" cy="26898"/>
              </a:xfrm>
            </p:grpSpPr>
            <p:sp>
              <p:nvSpPr>
                <p:cNvPr id="4189" name="Google Shape;4189;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3"/>
              <p:cNvGrpSpPr/>
              <p:nvPr/>
            </p:nvGrpSpPr>
            <p:grpSpPr>
              <a:xfrm>
                <a:off x="5276168" y="3805545"/>
                <a:ext cx="31499" cy="26906"/>
                <a:chOff x="5276168" y="3805545"/>
                <a:chExt cx="31499" cy="26906"/>
              </a:xfrm>
            </p:grpSpPr>
            <p:sp>
              <p:nvSpPr>
                <p:cNvPr id="4192" name="Google Shape;4192;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3"/>
              <p:cNvGrpSpPr/>
              <p:nvPr/>
            </p:nvGrpSpPr>
            <p:grpSpPr>
              <a:xfrm>
                <a:off x="5294053" y="3851933"/>
                <a:ext cx="31405" cy="26945"/>
                <a:chOff x="5294053" y="3851933"/>
                <a:chExt cx="31405" cy="26945"/>
              </a:xfrm>
            </p:grpSpPr>
            <p:sp>
              <p:nvSpPr>
                <p:cNvPr id="4195" name="Google Shape;4195;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3"/>
              <p:cNvGrpSpPr/>
              <p:nvPr/>
            </p:nvGrpSpPr>
            <p:grpSpPr>
              <a:xfrm>
                <a:off x="5341723" y="3851902"/>
                <a:ext cx="31405" cy="26977"/>
                <a:chOff x="5341723" y="3851902"/>
                <a:chExt cx="31405" cy="26977"/>
              </a:xfrm>
            </p:grpSpPr>
            <p:sp>
              <p:nvSpPr>
                <p:cNvPr id="4198" name="Google Shape;4198;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3"/>
              <p:cNvGrpSpPr/>
              <p:nvPr/>
            </p:nvGrpSpPr>
            <p:grpSpPr>
              <a:xfrm>
                <a:off x="5054871" y="3507855"/>
                <a:ext cx="31405" cy="26993"/>
                <a:chOff x="5054871" y="3507855"/>
                <a:chExt cx="31405" cy="26993"/>
              </a:xfrm>
            </p:grpSpPr>
            <p:sp>
              <p:nvSpPr>
                <p:cNvPr id="4201" name="Google Shape;4201;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3"/>
              <p:cNvGrpSpPr/>
              <p:nvPr/>
            </p:nvGrpSpPr>
            <p:grpSpPr>
              <a:xfrm>
                <a:off x="4876579" y="3675325"/>
                <a:ext cx="31405" cy="26969"/>
                <a:chOff x="4876579" y="3675325"/>
                <a:chExt cx="31405" cy="26969"/>
              </a:xfrm>
            </p:grpSpPr>
            <p:sp>
              <p:nvSpPr>
                <p:cNvPr id="4204" name="Google Shape;4204;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3"/>
              <p:cNvGrpSpPr/>
              <p:nvPr/>
            </p:nvGrpSpPr>
            <p:grpSpPr>
              <a:xfrm>
                <a:off x="4842233" y="3688333"/>
                <a:ext cx="31405" cy="26993"/>
                <a:chOff x="4842233" y="3688333"/>
                <a:chExt cx="31405" cy="26993"/>
              </a:xfrm>
            </p:grpSpPr>
            <p:sp>
              <p:nvSpPr>
                <p:cNvPr id="4207" name="Google Shape;4207;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3"/>
              <p:cNvGrpSpPr/>
              <p:nvPr/>
            </p:nvGrpSpPr>
            <p:grpSpPr>
              <a:xfrm>
                <a:off x="5187876" y="3608032"/>
                <a:ext cx="31405" cy="27001"/>
                <a:chOff x="5187876" y="3608032"/>
                <a:chExt cx="31405" cy="27001"/>
              </a:xfrm>
            </p:grpSpPr>
            <p:sp>
              <p:nvSpPr>
                <p:cNvPr id="4210" name="Google Shape;4210;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2" name="Google Shape;4212;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63"/>
              <p:cNvGrpSpPr/>
              <p:nvPr/>
            </p:nvGrpSpPr>
            <p:grpSpPr>
              <a:xfrm>
                <a:off x="5269224" y="3304167"/>
                <a:ext cx="40253" cy="34402"/>
                <a:chOff x="5269224" y="3304167"/>
                <a:chExt cx="40253" cy="34402"/>
              </a:xfrm>
            </p:grpSpPr>
            <p:sp>
              <p:nvSpPr>
                <p:cNvPr id="4215" name="Google Shape;4215;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3"/>
              <p:cNvGrpSpPr/>
              <p:nvPr/>
            </p:nvGrpSpPr>
            <p:grpSpPr>
              <a:xfrm>
                <a:off x="5327354" y="3476615"/>
                <a:ext cx="49864" cy="42723"/>
                <a:chOff x="5327354" y="3476615"/>
                <a:chExt cx="49864" cy="42723"/>
              </a:xfrm>
            </p:grpSpPr>
            <p:sp>
              <p:nvSpPr>
                <p:cNvPr id="4218" name="Google Shape;4218;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2" name="Google Shape;4222;p63"/>
              <p:cNvGrpSpPr/>
              <p:nvPr/>
            </p:nvGrpSpPr>
            <p:grpSpPr>
              <a:xfrm>
                <a:off x="5341723" y="3775957"/>
                <a:ext cx="31405" cy="26898"/>
                <a:chOff x="5341723" y="3775957"/>
                <a:chExt cx="31405" cy="26898"/>
              </a:xfrm>
            </p:grpSpPr>
            <p:sp>
              <p:nvSpPr>
                <p:cNvPr id="4223" name="Google Shape;4223;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3"/>
              <p:cNvGrpSpPr/>
              <p:nvPr/>
            </p:nvGrpSpPr>
            <p:grpSpPr>
              <a:xfrm>
                <a:off x="5439053" y="3699274"/>
                <a:ext cx="31405" cy="26898"/>
                <a:chOff x="5439053" y="3699274"/>
                <a:chExt cx="31405" cy="26898"/>
              </a:xfrm>
            </p:grpSpPr>
            <p:sp>
              <p:nvSpPr>
                <p:cNvPr id="4226" name="Google Shape;4226;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3"/>
              <p:cNvGrpSpPr/>
              <p:nvPr/>
            </p:nvGrpSpPr>
            <p:grpSpPr>
              <a:xfrm>
                <a:off x="5412414" y="3622307"/>
                <a:ext cx="31499" cy="26993"/>
                <a:chOff x="5412414" y="3622307"/>
                <a:chExt cx="31499" cy="26993"/>
              </a:xfrm>
            </p:grpSpPr>
            <p:sp>
              <p:nvSpPr>
                <p:cNvPr id="4229" name="Google Shape;4229;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63"/>
              <p:cNvGrpSpPr/>
              <p:nvPr/>
            </p:nvGrpSpPr>
            <p:grpSpPr>
              <a:xfrm>
                <a:off x="5476254" y="3473949"/>
                <a:ext cx="26835" cy="26930"/>
                <a:chOff x="5476254" y="3473949"/>
                <a:chExt cx="26835" cy="26930"/>
              </a:xfrm>
            </p:grpSpPr>
            <p:sp>
              <p:nvSpPr>
                <p:cNvPr id="4232" name="Google Shape;4232;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63"/>
              <p:cNvGrpSpPr/>
              <p:nvPr/>
            </p:nvGrpSpPr>
            <p:grpSpPr>
              <a:xfrm>
                <a:off x="5564547" y="3481594"/>
                <a:ext cx="31397" cy="26898"/>
                <a:chOff x="5564547" y="3481594"/>
                <a:chExt cx="31397" cy="26898"/>
              </a:xfrm>
            </p:grpSpPr>
            <p:sp>
              <p:nvSpPr>
                <p:cNvPr id="4235" name="Google Shape;4235;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3"/>
              <p:cNvGrpSpPr/>
              <p:nvPr/>
            </p:nvGrpSpPr>
            <p:grpSpPr>
              <a:xfrm>
                <a:off x="5534101" y="3470174"/>
                <a:ext cx="31397" cy="26906"/>
                <a:chOff x="5534101" y="3470174"/>
                <a:chExt cx="31397" cy="26906"/>
              </a:xfrm>
            </p:grpSpPr>
            <p:sp>
              <p:nvSpPr>
                <p:cNvPr id="4238" name="Google Shape;4238;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3"/>
              <p:cNvGrpSpPr/>
              <p:nvPr/>
            </p:nvGrpSpPr>
            <p:grpSpPr>
              <a:xfrm>
                <a:off x="5610879" y="3314486"/>
                <a:ext cx="31499" cy="26938"/>
                <a:chOff x="5610879" y="3314486"/>
                <a:chExt cx="31499" cy="26938"/>
              </a:xfrm>
            </p:grpSpPr>
            <p:sp>
              <p:nvSpPr>
                <p:cNvPr id="4241" name="Google Shape;4241;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3"/>
              <p:cNvGrpSpPr/>
              <p:nvPr/>
            </p:nvGrpSpPr>
            <p:grpSpPr>
              <a:xfrm>
                <a:off x="4834525" y="3501382"/>
                <a:ext cx="31499" cy="26898"/>
                <a:chOff x="4834525" y="3501382"/>
                <a:chExt cx="31499" cy="26898"/>
              </a:xfrm>
            </p:grpSpPr>
            <p:sp>
              <p:nvSpPr>
                <p:cNvPr id="4244" name="Google Shape;4244;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3"/>
              <p:cNvGrpSpPr/>
              <p:nvPr/>
            </p:nvGrpSpPr>
            <p:grpSpPr>
              <a:xfrm>
                <a:off x="4898460" y="3580158"/>
                <a:ext cx="31405" cy="26898"/>
                <a:chOff x="4898460" y="3580158"/>
                <a:chExt cx="31405" cy="26898"/>
              </a:xfrm>
            </p:grpSpPr>
            <p:sp>
              <p:nvSpPr>
                <p:cNvPr id="4247" name="Google Shape;4247;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3"/>
              <p:cNvGrpSpPr/>
              <p:nvPr/>
            </p:nvGrpSpPr>
            <p:grpSpPr>
              <a:xfrm>
                <a:off x="4882667" y="3608032"/>
                <a:ext cx="31499" cy="27001"/>
                <a:chOff x="4882667" y="3608032"/>
                <a:chExt cx="31499" cy="27001"/>
              </a:xfrm>
            </p:grpSpPr>
            <p:sp>
              <p:nvSpPr>
                <p:cNvPr id="4250" name="Google Shape;4250;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3"/>
              <p:cNvGrpSpPr/>
              <p:nvPr/>
            </p:nvGrpSpPr>
            <p:grpSpPr>
              <a:xfrm>
                <a:off x="4843373" y="3631407"/>
                <a:ext cx="16273" cy="16186"/>
                <a:chOff x="4843373" y="3631407"/>
                <a:chExt cx="16273" cy="16186"/>
              </a:xfrm>
            </p:grpSpPr>
            <p:sp>
              <p:nvSpPr>
                <p:cNvPr id="4253" name="Google Shape;4253;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3"/>
              <p:cNvGrpSpPr/>
              <p:nvPr/>
            </p:nvGrpSpPr>
            <p:grpSpPr>
              <a:xfrm>
                <a:off x="4727773" y="3591578"/>
                <a:ext cx="31499" cy="26898"/>
                <a:chOff x="4727773" y="3591578"/>
                <a:chExt cx="31499" cy="26898"/>
              </a:xfrm>
            </p:grpSpPr>
            <p:sp>
              <p:nvSpPr>
                <p:cNvPr id="4256" name="Google Shape;4256;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63"/>
              <p:cNvGrpSpPr/>
              <p:nvPr/>
            </p:nvGrpSpPr>
            <p:grpSpPr>
              <a:xfrm>
                <a:off x="4609421" y="3577398"/>
                <a:ext cx="31499" cy="27001"/>
                <a:chOff x="4609421" y="3577398"/>
                <a:chExt cx="31499" cy="27001"/>
              </a:xfrm>
            </p:grpSpPr>
            <p:sp>
              <p:nvSpPr>
                <p:cNvPr id="4261" name="Google Shape;4261;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63"/>
              <p:cNvGrpSpPr/>
              <p:nvPr/>
            </p:nvGrpSpPr>
            <p:grpSpPr>
              <a:xfrm>
                <a:off x="4649289" y="3577398"/>
                <a:ext cx="31499" cy="27001"/>
                <a:chOff x="4649289" y="3577398"/>
                <a:chExt cx="31499" cy="27001"/>
              </a:xfrm>
            </p:grpSpPr>
            <p:sp>
              <p:nvSpPr>
                <p:cNvPr id="4264" name="Google Shape;4264;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63"/>
              <p:cNvGrpSpPr/>
              <p:nvPr/>
            </p:nvGrpSpPr>
            <p:grpSpPr>
              <a:xfrm>
                <a:off x="4605614" y="3639523"/>
                <a:ext cx="31499" cy="26906"/>
                <a:chOff x="4605614" y="3639523"/>
                <a:chExt cx="31499" cy="26906"/>
              </a:xfrm>
            </p:grpSpPr>
            <p:sp>
              <p:nvSpPr>
                <p:cNvPr id="4267" name="Google Shape;4267;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63"/>
              <p:cNvGrpSpPr/>
              <p:nvPr/>
            </p:nvGrpSpPr>
            <p:grpSpPr>
              <a:xfrm>
                <a:off x="4785149" y="3618846"/>
                <a:ext cx="26930" cy="26843"/>
                <a:chOff x="4785149" y="3618846"/>
                <a:chExt cx="26930" cy="26843"/>
              </a:xfrm>
            </p:grpSpPr>
            <p:sp>
              <p:nvSpPr>
                <p:cNvPr id="4270" name="Google Shape;4270;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63"/>
              <p:cNvGrpSpPr/>
              <p:nvPr/>
            </p:nvGrpSpPr>
            <p:grpSpPr>
              <a:xfrm>
                <a:off x="4810167" y="3601567"/>
                <a:ext cx="31405" cy="26898"/>
                <a:chOff x="4810167" y="3601567"/>
                <a:chExt cx="31405" cy="26898"/>
              </a:xfrm>
            </p:grpSpPr>
            <p:sp>
              <p:nvSpPr>
                <p:cNvPr id="4273" name="Google Shape;4273;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3"/>
              <p:cNvGrpSpPr/>
              <p:nvPr/>
            </p:nvGrpSpPr>
            <p:grpSpPr>
              <a:xfrm>
                <a:off x="4831002" y="3373230"/>
                <a:ext cx="31405" cy="26898"/>
                <a:chOff x="4831002" y="3373230"/>
                <a:chExt cx="31405" cy="26898"/>
              </a:xfrm>
            </p:grpSpPr>
            <p:sp>
              <p:nvSpPr>
                <p:cNvPr id="4276" name="Google Shape;4276;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3"/>
              <p:cNvGrpSpPr/>
              <p:nvPr/>
            </p:nvGrpSpPr>
            <p:grpSpPr>
              <a:xfrm>
                <a:off x="4719311" y="3355054"/>
                <a:ext cx="31499" cy="27001"/>
                <a:chOff x="4719311" y="3355054"/>
                <a:chExt cx="31499" cy="27001"/>
              </a:xfrm>
            </p:grpSpPr>
            <p:sp>
              <p:nvSpPr>
                <p:cNvPr id="4279" name="Google Shape;4279;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3"/>
              <p:cNvGrpSpPr/>
              <p:nvPr/>
            </p:nvGrpSpPr>
            <p:grpSpPr>
              <a:xfrm>
                <a:off x="4798755" y="3450260"/>
                <a:ext cx="26930" cy="26930"/>
                <a:chOff x="4798755" y="3450260"/>
                <a:chExt cx="26930" cy="26930"/>
              </a:xfrm>
            </p:grpSpPr>
            <p:sp>
              <p:nvSpPr>
                <p:cNvPr id="4282" name="Google Shape;4282;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63"/>
              <p:cNvGrpSpPr/>
              <p:nvPr/>
            </p:nvGrpSpPr>
            <p:grpSpPr>
              <a:xfrm>
                <a:off x="4645576" y="3467555"/>
                <a:ext cx="31405" cy="26953"/>
                <a:chOff x="4645576" y="3467555"/>
                <a:chExt cx="31405" cy="26953"/>
              </a:xfrm>
            </p:grpSpPr>
            <p:sp>
              <p:nvSpPr>
                <p:cNvPr id="4285" name="Google Shape;4285;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3"/>
              <p:cNvGrpSpPr/>
              <p:nvPr/>
            </p:nvGrpSpPr>
            <p:grpSpPr>
              <a:xfrm>
                <a:off x="4687631" y="3583965"/>
                <a:ext cx="31499" cy="26898"/>
                <a:chOff x="4687631" y="3583965"/>
                <a:chExt cx="31499" cy="26898"/>
              </a:xfrm>
            </p:grpSpPr>
            <p:sp>
              <p:nvSpPr>
                <p:cNvPr id="4288" name="Google Shape;4288;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3"/>
              <p:cNvGrpSpPr/>
              <p:nvPr/>
            </p:nvGrpSpPr>
            <p:grpSpPr>
              <a:xfrm>
                <a:off x="4719311" y="3471314"/>
                <a:ext cx="31499" cy="27001"/>
                <a:chOff x="4719311" y="3471314"/>
                <a:chExt cx="31499" cy="27001"/>
              </a:xfrm>
            </p:grpSpPr>
            <p:sp>
              <p:nvSpPr>
                <p:cNvPr id="4291" name="Google Shape;4291;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63"/>
              <p:cNvGrpSpPr/>
              <p:nvPr/>
            </p:nvGrpSpPr>
            <p:grpSpPr>
              <a:xfrm>
                <a:off x="4719311" y="3434404"/>
                <a:ext cx="31499" cy="26898"/>
                <a:chOff x="4719311" y="3434404"/>
                <a:chExt cx="31499" cy="26898"/>
              </a:xfrm>
            </p:grpSpPr>
            <p:sp>
              <p:nvSpPr>
                <p:cNvPr id="4294" name="Google Shape;4294;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63"/>
              <p:cNvGrpSpPr/>
              <p:nvPr/>
            </p:nvGrpSpPr>
            <p:grpSpPr>
              <a:xfrm>
                <a:off x="4768876" y="3401772"/>
                <a:ext cx="31499" cy="26898"/>
                <a:chOff x="4768876" y="3401772"/>
                <a:chExt cx="31499" cy="26898"/>
              </a:xfrm>
            </p:grpSpPr>
            <p:sp>
              <p:nvSpPr>
                <p:cNvPr id="4297" name="Google Shape;4297;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63"/>
              <p:cNvGrpSpPr/>
              <p:nvPr/>
            </p:nvGrpSpPr>
            <p:grpSpPr>
              <a:xfrm>
                <a:off x="4762214" y="3471377"/>
                <a:ext cx="26938" cy="26938"/>
                <a:chOff x="4762214" y="3471377"/>
                <a:chExt cx="26938" cy="26938"/>
              </a:xfrm>
            </p:grpSpPr>
            <p:sp>
              <p:nvSpPr>
                <p:cNvPr id="4300" name="Google Shape;4300;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63"/>
              <p:cNvGrpSpPr/>
              <p:nvPr/>
            </p:nvGrpSpPr>
            <p:grpSpPr>
              <a:xfrm>
                <a:off x="4790473" y="3344782"/>
                <a:ext cx="31405" cy="26898"/>
                <a:chOff x="4790473" y="3344782"/>
                <a:chExt cx="31405" cy="26898"/>
              </a:xfrm>
            </p:grpSpPr>
            <p:sp>
              <p:nvSpPr>
                <p:cNvPr id="4303" name="Google Shape;4303;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3"/>
              <p:cNvGrpSpPr/>
              <p:nvPr/>
            </p:nvGrpSpPr>
            <p:grpSpPr>
              <a:xfrm>
                <a:off x="4823774" y="3950733"/>
                <a:ext cx="37398" cy="32034"/>
                <a:chOff x="4823774" y="3950733"/>
                <a:chExt cx="37398" cy="32034"/>
              </a:xfrm>
            </p:grpSpPr>
            <p:sp>
              <p:nvSpPr>
                <p:cNvPr id="4306" name="Google Shape;4306;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63"/>
              <p:cNvGrpSpPr/>
              <p:nvPr/>
            </p:nvGrpSpPr>
            <p:grpSpPr>
              <a:xfrm>
                <a:off x="4823396" y="4110566"/>
                <a:ext cx="31405" cy="26906"/>
                <a:chOff x="4823396" y="4110566"/>
                <a:chExt cx="31405" cy="26906"/>
              </a:xfrm>
            </p:grpSpPr>
            <p:sp>
              <p:nvSpPr>
                <p:cNvPr id="4309" name="Google Shape;4309;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3"/>
              <p:cNvGrpSpPr/>
              <p:nvPr/>
            </p:nvGrpSpPr>
            <p:grpSpPr>
              <a:xfrm>
                <a:off x="4838332" y="3821150"/>
                <a:ext cx="31499" cy="26898"/>
                <a:chOff x="4838332" y="3821150"/>
                <a:chExt cx="31499" cy="26898"/>
              </a:xfrm>
            </p:grpSpPr>
            <p:sp>
              <p:nvSpPr>
                <p:cNvPr id="4312" name="Google Shape;4312;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63"/>
              <p:cNvGrpSpPr/>
              <p:nvPr/>
            </p:nvGrpSpPr>
            <p:grpSpPr>
              <a:xfrm>
                <a:off x="4661275" y="3815007"/>
                <a:ext cx="36824" cy="31523"/>
                <a:chOff x="4661275" y="3815007"/>
                <a:chExt cx="36824" cy="31523"/>
              </a:xfrm>
            </p:grpSpPr>
            <p:sp>
              <p:nvSpPr>
                <p:cNvPr id="4315" name="Google Shape;4315;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63"/>
              <p:cNvGrpSpPr/>
              <p:nvPr/>
            </p:nvGrpSpPr>
            <p:grpSpPr>
              <a:xfrm>
                <a:off x="4558998" y="3851037"/>
                <a:ext cx="33591" cy="28699"/>
                <a:chOff x="4558998" y="3851037"/>
                <a:chExt cx="33591" cy="28699"/>
              </a:xfrm>
            </p:grpSpPr>
            <p:sp>
              <p:nvSpPr>
                <p:cNvPr id="4318" name="Google Shape;4318;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63"/>
              <p:cNvGrpSpPr/>
              <p:nvPr/>
            </p:nvGrpSpPr>
            <p:grpSpPr>
              <a:xfrm>
                <a:off x="4696762" y="3638587"/>
                <a:ext cx="33591" cy="28794"/>
                <a:chOff x="4696762" y="3638587"/>
                <a:chExt cx="33591" cy="28794"/>
              </a:xfrm>
            </p:grpSpPr>
            <p:sp>
              <p:nvSpPr>
                <p:cNvPr id="4321" name="Google Shape;4321;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3"/>
              <p:cNvGrpSpPr/>
              <p:nvPr/>
            </p:nvGrpSpPr>
            <p:grpSpPr>
              <a:xfrm>
                <a:off x="4929479" y="3939140"/>
                <a:ext cx="33497" cy="28692"/>
                <a:chOff x="4929479" y="3939140"/>
                <a:chExt cx="33497" cy="28692"/>
              </a:xfrm>
            </p:grpSpPr>
            <p:sp>
              <p:nvSpPr>
                <p:cNvPr id="4324" name="Google Shape;4324;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3"/>
              <p:cNvGrpSpPr/>
              <p:nvPr/>
            </p:nvGrpSpPr>
            <p:grpSpPr>
              <a:xfrm>
                <a:off x="4907119" y="3986039"/>
                <a:ext cx="33497" cy="28699"/>
                <a:chOff x="4907119" y="3986039"/>
                <a:chExt cx="33497" cy="28699"/>
              </a:xfrm>
            </p:grpSpPr>
            <p:sp>
              <p:nvSpPr>
                <p:cNvPr id="4327" name="Google Shape;4327;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63"/>
              <p:cNvGrpSpPr/>
              <p:nvPr/>
            </p:nvGrpSpPr>
            <p:grpSpPr>
              <a:xfrm>
                <a:off x="4911783" y="4048102"/>
                <a:ext cx="33591" cy="28762"/>
                <a:chOff x="4911783" y="4048102"/>
                <a:chExt cx="33591" cy="28762"/>
              </a:xfrm>
            </p:grpSpPr>
            <p:sp>
              <p:nvSpPr>
                <p:cNvPr id="4330" name="Google Shape;4330;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2" name="Google Shape;4332;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4" name="Google Shape;4334;p63"/>
              <p:cNvGrpSpPr/>
              <p:nvPr/>
            </p:nvGrpSpPr>
            <p:grpSpPr>
              <a:xfrm>
                <a:off x="4762623" y="3837847"/>
                <a:ext cx="42416" cy="36273"/>
                <a:chOff x="4762623" y="3837847"/>
                <a:chExt cx="42416" cy="36273"/>
              </a:xfrm>
            </p:grpSpPr>
            <p:sp>
              <p:nvSpPr>
                <p:cNvPr id="4335" name="Google Shape;4335;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63"/>
              <p:cNvGrpSpPr/>
              <p:nvPr/>
            </p:nvGrpSpPr>
            <p:grpSpPr>
              <a:xfrm>
                <a:off x="4746044" y="4104966"/>
                <a:ext cx="33497" cy="28699"/>
                <a:chOff x="4746044" y="4104966"/>
                <a:chExt cx="33497" cy="28699"/>
              </a:xfrm>
            </p:grpSpPr>
            <p:sp>
              <p:nvSpPr>
                <p:cNvPr id="4338" name="Google Shape;4338;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63"/>
              <p:cNvGrpSpPr/>
              <p:nvPr/>
            </p:nvGrpSpPr>
            <p:grpSpPr>
              <a:xfrm>
                <a:off x="4859646" y="4162554"/>
                <a:ext cx="33591" cy="28762"/>
                <a:chOff x="4859646" y="4162554"/>
                <a:chExt cx="33591" cy="28762"/>
              </a:xfrm>
            </p:grpSpPr>
            <p:sp>
              <p:nvSpPr>
                <p:cNvPr id="4341" name="Google Shape;4341;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3" name="Google Shape;4343;p63"/>
            <p:cNvGrpSpPr/>
            <p:nvPr/>
          </p:nvGrpSpPr>
          <p:grpSpPr>
            <a:xfrm>
              <a:off x="3597785" y="3274438"/>
              <a:ext cx="855610" cy="1122100"/>
              <a:chOff x="3597785" y="3274438"/>
              <a:chExt cx="855610" cy="1122100"/>
            </a:xfrm>
          </p:grpSpPr>
          <p:grpSp>
            <p:nvGrpSpPr>
              <p:cNvPr id="4344" name="Google Shape;4344;p63"/>
              <p:cNvGrpSpPr/>
              <p:nvPr/>
            </p:nvGrpSpPr>
            <p:grpSpPr>
              <a:xfrm>
                <a:off x="3617857" y="3284717"/>
                <a:ext cx="826785" cy="1099165"/>
                <a:chOff x="3617857" y="3284717"/>
                <a:chExt cx="826785" cy="1099165"/>
              </a:xfrm>
            </p:grpSpPr>
            <p:sp>
              <p:nvSpPr>
                <p:cNvPr id="4345" name="Google Shape;4345;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3"/>
              <p:cNvGrpSpPr/>
              <p:nvPr/>
            </p:nvGrpSpPr>
            <p:grpSpPr>
              <a:xfrm>
                <a:off x="4180904" y="4251758"/>
                <a:ext cx="37783" cy="32420"/>
                <a:chOff x="4180904" y="4251758"/>
                <a:chExt cx="37783" cy="32420"/>
              </a:xfrm>
            </p:grpSpPr>
            <p:sp>
              <p:nvSpPr>
                <p:cNvPr id="4402" name="Google Shape;4402;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3"/>
              <p:cNvGrpSpPr/>
              <p:nvPr/>
            </p:nvGrpSpPr>
            <p:grpSpPr>
              <a:xfrm>
                <a:off x="4201644" y="4081324"/>
                <a:ext cx="37783" cy="32364"/>
                <a:chOff x="4201644" y="4081324"/>
                <a:chExt cx="37783" cy="32364"/>
              </a:xfrm>
            </p:grpSpPr>
            <p:sp>
              <p:nvSpPr>
                <p:cNvPr id="4405" name="Google Shape;4405;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63"/>
              <p:cNvGrpSpPr/>
              <p:nvPr/>
            </p:nvGrpSpPr>
            <p:grpSpPr>
              <a:xfrm>
                <a:off x="4284416" y="3887428"/>
                <a:ext cx="37783" cy="32451"/>
                <a:chOff x="4284416" y="3887428"/>
                <a:chExt cx="37783" cy="32451"/>
              </a:xfrm>
            </p:grpSpPr>
            <p:sp>
              <p:nvSpPr>
                <p:cNvPr id="4408" name="Google Shape;4408;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63"/>
              <p:cNvGrpSpPr/>
              <p:nvPr/>
            </p:nvGrpSpPr>
            <p:grpSpPr>
              <a:xfrm>
                <a:off x="4223721" y="3860404"/>
                <a:ext cx="37870" cy="32364"/>
                <a:chOff x="4223721" y="3860404"/>
                <a:chExt cx="37870" cy="32364"/>
              </a:xfrm>
            </p:grpSpPr>
            <p:sp>
              <p:nvSpPr>
                <p:cNvPr id="4411" name="Google Shape;4411;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3"/>
              <p:cNvGrpSpPr/>
              <p:nvPr/>
            </p:nvGrpSpPr>
            <p:grpSpPr>
              <a:xfrm>
                <a:off x="4104889" y="3699242"/>
                <a:ext cx="37776" cy="32357"/>
                <a:chOff x="4104889" y="3699242"/>
                <a:chExt cx="37776" cy="32357"/>
              </a:xfrm>
            </p:grpSpPr>
            <p:sp>
              <p:nvSpPr>
                <p:cNvPr id="4414" name="Google Shape;4414;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3"/>
              <p:cNvGrpSpPr/>
              <p:nvPr/>
            </p:nvGrpSpPr>
            <p:grpSpPr>
              <a:xfrm>
                <a:off x="4143608" y="3475121"/>
                <a:ext cx="37878" cy="32420"/>
                <a:chOff x="4143608" y="3475121"/>
                <a:chExt cx="37878" cy="32420"/>
              </a:xfrm>
            </p:grpSpPr>
            <p:sp>
              <p:nvSpPr>
                <p:cNvPr id="4417" name="Google Shape;4417;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3"/>
              <p:cNvGrpSpPr/>
              <p:nvPr/>
            </p:nvGrpSpPr>
            <p:grpSpPr>
              <a:xfrm>
                <a:off x="4217248" y="3570893"/>
                <a:ext cx="37776" cy="32364"/>
                <a:chOff x="4217248" y="3570893"/>
                <a:chExt cx="37776" cy="32364"/>
              </a:xfrm>
            </p:grpSpPr>
            <p:sp>
              <p:nvSpPr>
                <p:cNvPr id="4420" name="Google Shape;4420;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3"/>
              <p:cNvGrpSpPr/>
              <p:nvPr/>
            </p:nvGrpSpPr>
            <p:grpSpPr>
              <a:xfrm>
                <a:off x="4255307" y="3431612"/>
                <a:ext cx="37776" cy="32451"/>
                <a:chOff x="4255307" y="3431612"/>
                <a:chExt cx="37776" cy="32451"/>
              </a:xfrm>
            </p:grpSpPr>
            <p:sp>
              <p:nvSpPr>
                <p:cNvPr id="4423" name="Google Shape;4423;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3"/>
              <p:cNvGrpSpPr/>
              <p:nvPr/>
            </p:nvGrpSpPr>
            <p:grpSpPr>
              <a:xfrm>
                <a:off x="3853052" y="3577398"/>
                <a:ext cx="37776" cy="32420"/>
                <a:chOff x="3853052" y="3577398"/>
                <a:chExt cx="37776" cy="32420"/>
              </a:xfrm>
            </p:grpSpPr>
            <p:sp>
              <p:nvSpPr>
                <p:cNvPr id="4426" name="Google Shape;4426;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3"/>
              <p:cNvGrpSpPr/>
              <p:nvPr/>
            </p:nvGrpSpPr>
            <p:grpSpPr>
              <a:xfrm>
                <a:off x="4039908" y="3412107"/>
                <a:ext cx="37776" cy="32357"/>
                <a:chOff x="4039908" y="3412107"/>
                <a:chExt cx="37776" cy="32357"/>
              </a:xfrm>
            </p:grpSpPr>
            <p:sp>
              <p:nvSpPr>
                <p:cNvPr id="4429" name="Google Shape;4429;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3"/>
              <p:cNvGrpSpPr/>
              <p:nvPr/>
            </p:nvGrpSpPr>
            <p:grpSpPr>
              <a:xfrm>
                <a:off x="4017360" y="3342061"/>
                <a:ext cx="37870" cy="32380"/>
                <a:chOff x="4017360" y="3342061"/>
                <a:chExt cx="37870" cy="32380"/>
              </a:xfrm>
            </p:grpSpPr>
            <p:sp>
              <p:nvSpPr>
                <p:cNvPr id="4432" name="Google Shape;4432;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4" name="Google Shape;4434;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63"/>
              <p:cNvGrpSpPr/>
              <p:nvPr/>
            </p:nvGrpSpPr>
            <p:grpSpPr>
              <a:xfrm>
                <a:off x="3750870" y="3418650"/>
                <a:ext cx="37776" cy="32380"/>
                <a:chOff x="3750870" y="3418650"/>
                <a:chExt cx="37776" cy="32380"/>
              </a:xfrm>
            </p:grpSpPr>
            <p:sp>
              <p:nvSpPr>
                <p:cNvPr id="4437" name="Google Shape;4437;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3"/>
              <p:cNvGrpSpPr/>
              <p:nvPr/>
            </p:nvGrpSpPr>
            <p:grpSpPr>
              <a:xfrm>
                <a:off x="3632509" y="3274438"/>
                <a:ext cx="37783" cy="32357"/>
                <a:chOff x="3632509" y="3274438"/>
                <a:chExt cx="37783" cy="32357"/>
              </a:xfrm>
            </p:grpSpPr>
            <p:sp>
              <p:nvSpPr>
                <p:cNvPr id="4440" name="Google Shape;4440;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3"/>
              <p:cNvGrpSpPr/>
              <p:nvPr/>
            </p:nvGrpSpPr>
            <p:grpSpPr>
              <a:xfrm>
                <a:off x="3906424" y="3297561"/>
                <a:ext cx="37776" cy="32451"/>
                <a:chOff x="3906424" y="3297561"/>
                <a:chExt cx="37776" cy="32451"/>
              </a:xfrm>
            </p:grpSpPr>
            <p:sp>
              <p:nvSpPr>
                <p:cNvPr id="4443" name="Google Shape;4443;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3"/>
              <p:cNvGrpSpPr/>
              <p:nvPr/>
            </p:nvGrpSpPr>
            <p:grpSpPr>
              <a:xfrm>
                <a:off x="3866084" y="3412107"/>
                <a:ext cx="37776" cy="32357"/>
                <a:chOff x="3866084" y="3412107"/>
                <a:chExt cx="37776" cy="32357"/>
              </a:xfrm>
            </p:grpSpPr>
            <p:sp>
              <p:nvSpPr>
                <p:cNvPr id="4446" name="Google Shape;4446;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3"/>
              <p:cNvGrpSpPr/>
              <p:nvPr/>
            </p:nvGrpSpPr>
            <p:grpSpPr>
              <a:xfrm>
                <a:off x="4023919" y="3766409"/>
                <a:ext cx="37783" cy="32357"/>
                <a:chOff x="4023919" y="3766409"/>
                <a:chExt cx="37783" cy="32357"/>
              </a:xfrm>
            </p:grpSpPr>
            <p:sp>
              <p:nvSpPr>
                <p:cNvPr id="4449" name="Google Shape;4449;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3"/>
              <p:cNvGrpSpPr/>
              <p:nvPr/>
            </p:nvGrpSpPr>
            <p:grpSpPr>
              <a:xfrm>
                <a:off x="3973882" y="3779449"/>
                <a:ext cx="37776" cy="32357"/>
                <a:chOff x="3973882" y="3779449"/>
                <a:chExt cx="37776" cy="32357"/>
              </a:xfrm>
            </p:grpSpPr>
            <p:sp>
              <p:nvSpPr>
                <p:cNvPr id="4452" name="Google Shape;4452;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3"/>
              <p:cNvGrpSpPr/>
              <p:nvPr/>
            </p:nvGrpSpPr>
            <p:grpSpPr>
              <a:xfrm>
                <a:off x="4073398" y="3838028"/>
                <a:ext cx="37776" cy="32380"/>
                <a:chOff x="4073398" y="3838028"/>
                <a:chExt cx="37776" cy="32380"/>
              </a:xfrm>
            </p:grpSpPr>
            <p:sp>
              <p:nvSpPr>
                <p:cNvPr id="4455" name="Google Shape;4455;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3"/>
              <p:cNvGrpSpPr/>
              <p:nvPr/>
            </p:nvGrpSpPr>
            <p:grpSpPr>
              <a:xfrm>
                <a:off x="4342672" y="4144496"/>
                <a:ext cx="37752" cy="32364"/>
                <a:chOff x="4342672" y="4144496"/>
                <a:chExt cx="37752" cy="32364"/>
              </a:xfrm>
            </p:grpSpPr>
            <p:sp>
              <p:nvSpPr>
                <p:cNvPr id="4458" name="Google Shape;4458;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63"/>
              <p:cNvGrpSpPr/>
              <p:nvPr/>
            </p:nvGrpSpPr>
            <p:grpSpPr>
              <a:xfrm>
                <a:off x="4406386" y="4056872"/>
                <a:ext cx="37783" cy="32364"/>
                <a:chOff x="4406386" y="4056872"/>
                <a:chExt cx="37783" cy="32364"/>
              </a:xfrm>
            </p:grpSpPr>
            <p:sp>
              <p:nvSpPr>
                <p:cNvPr id="4461" name="Google Shape;4461;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3"/>
              <p:cNvGrpSpPr/>
              <p:nvPr/>
            </p:nvGrpSpPr>
            <p:grpSpPr>
              <a:xfrm>
                <a:off x="4284416" y="4245254"/>
                <a:ext cx="37783" cy="32357"/>
                <a:chOff x="4284416" y="4245254"/>
                <a:chExt cx="37783" cy="32357"/>
              </a:xfrm>
            </p:grpSpPr>
            <p:sp>
              <p:nvSpPr>
                <p:cNvPr id="4464" name="Google Shape;4464;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63"/>
              <p:cNvGrpSpPr/>
              <p:nvPr/>
            </p:nvGrpSpPr>
            <p:grpSpPr>
              <a:xfrm>
                <a:off x="4219057" y="4331258"/>
                <a:ext cx="37776" cy="32364"/>
                <a:chOff x="4219057" y="4331258"/>
                <a:chExt cx="37776" cy="32364"/>
              </a:xfrm>
            </p:grpSpPr>
            <p:sp>
              <p:nvSpPr>
                <p:cNvPr id="4467" name="Google Shape;4467;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63"/>
              <p:cNvGrpSpPr/>
              <p:nvPr/>
            </p:nvGrpSpPr>
            <p:grpSpPr>
              <a:xfrm>
                <a:off x="4204122" y="4141688"/>
                <a:ext cx="33497" cy="28699"/>
                <a:chOff x="4204122" y="4141688"/>
                <a:chExt cx="33497" cy="28699"/>
              </a:xfrm>
            </p:grpSpPr>
            <p:sp>
              <p:nvSpPr>
                <p:cNvPr id="4470" name="Google Shape;4470;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63"/>
              <p:cNvGrpSpPr/>
              <p:nvPr/>
            </p:nvGrpSpPr>
            <p:grpSpPr>
              <a:xfrm>
                <a:off x="4301546" y="4003869"/>
                <a:ext cx="38916" cy="33324"/>
                <a:chOff x="4301546" y="4003869"/>
                <a:chExt cx="38916" cy="33324"/>
              </a:xfrm>
            </p:grpSpPr>
            <p:sp>
              <p:nvSpPr>
                <p:cNvPr id="4473" name="Google Shape;4473;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3"/>
              <p:cNvGrpSpPr/>
              <p:nvPr/>
            </p:nvGrpSpPr>
            <p:grpSpPr>
              <a:xfrm>
                <a:off x="4210681" y="3924669"/>
                <a:ext cx="36549" cy="31366"/>
                <a:chOff x="4210681" y="3924669"/>
                <a:chExt cx="36549" cy="31366"/>
              </a:xfrm>
            </p:grpSpPr>
            <p:sp>
              <p:nvSpPr>
                <p:cNvPr id="4476" name="Google Shape;4476;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3"/>
              <p:cNvGrpSpPr/>
              <p:nvPr/>
            </p:nvGrpSpPr>
            <p:grpSpPr>
              <a:xfrm>
                <a:off x="3987771" y="3628874"/>
                <a:ext cx="31499" cy="26993"/>
                <a:chOff x="3987771" y="3628874"/>
                <a:chExt cx="31499" cy="26993"/>
              </a:xfrm>
            </p:grpSpPr>
            <p:sp>
              <p:nvSpPr>
                <p:cNvPr id="4479" name="Google Shape;4479;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3"/>
              <p:cNvGrpSpPr/>
              <p:nvPr/>
            </p:nvGrpSpPr>
            <p:grpSpPr>
              <a:xfrm>
                <a:off x="4087382" y="3775674"/>
                <a:ext cx="31405" cy="26898"/>
                <a:chOff x="4087382" y="3775674"/>
                <a:chExt cx="31405" cy="26898"/>
              </a:xfrm>
            </p:grpSpPr>
            <p:sp>
              <p:nvSpPr>
                <p:cNvPr id="4482" name="Google Shape;4482;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3"/>
              <p:cNvGrpSpPr/>
              <p:nvPr/>
            </p:nvGrpSpPr>
            <p:grpSpPr>
              <a:xfrm>
                <a:off x="4118873" y="3856637"/>
                <a:ext cx="31405" cy="26906"/>
                <a:chOff x="4118873" y="3856637"/>
                <a:chExt cx="31405" cy="26906"/>
              </a:xfrm>
            </p:grpSpPr>
            <p:sp>
              <p:nvSpPr>
                <p:cNvPr id="4485" name="Google Shape;4485;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3"/>
              <p:cNvGrpSpPr/>
              <p:nvPr/>
            </p:nvGrpSpPr>
            <p:grpSpPr>
              <a:xfrm>
                <a:off x="4168541" y="3639523"/>
                <a:ext cx="31499" cy="26906"/>
                <a:chOff x="4168541" y="3639523"/>
                <a:chExt cx="31499" cy="26906"/>
              </a:xfrm>
            </p:grpSpPr>
            <p:sp>
              <p:nvSpPr>
                <p:cNvPr id="4488" name="Google Shape;4488;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3"/>
              <p:cNvGrpSpPr/>
              <p:nvPr/>
            </p:nvGrpSpPr>
            <p:grpSpPr>
              <a:xfrm>
                <a:off x="3965789" y="3393545"/>
                <a:ext cx="31405" cy="26945"/>
                <a:chOff x="3965789" y="3393545"/>
                <a:chExt cx="31405" cy="26945"/>
              </a:xfrm>
            </p:grpSpPr>
            <p:sp>
              <p:nvSpPr>
                <p:cNvPr id="4491" name="Google Shape;4491;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3"/>
              <p:cNvGrpSpPr/>
              <p:nvPr/>
            </p:nvGrpSpPr>
            <p:grpSpPr>
              <a:xfrm>
                <a:off x="3925166" y="3491008"/>
                <a:ext cx="31405" cy="27001"/>
                <a:chOff x="3925166" y="3491008"/>
                <a:chExt cx="31405" cy="27001"/>
              </a:xfrm>
            </p:grpSpPr>
            <p:sp>
              <p:nvSpPr>
                <p:cNvPr id="4494" name="Google Shape;4494;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3"/>
              <p:cNvGrpSpPr/>
              <p:nvPr/>
            </p:nvGrpSpPr>
            <p:grpSpPr>
              <a:xfrm>
                <a:off x="3682845" y="3340976"/>
                <a:ext cx="31397" cy="26898"/>
                <a:chOff x="3682845" y="3340976"/>
                <a:chExt cx="31397" cy="26898"/>
              </a:xfrm>
            </p:grpSpPr>
            <p:sp>
              <p:nvSpPr>
                <p:cNvPr id="4497" name="Google Shape;4497;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3"/>
              <p:cNvGrpSpPr/>
              <p:nvPr/>
            </p:nvGrpSpPr>
            <p:grpSpPr>
              <a:xfrm>
                <a:off x="3795393" y="3353725"/>
                <a:ext cx="31499" cy="26993"/>
                <a:chOff x="3795393" y="3353725"/>
                <a:chExt cx="31499" cy="26993"/>
              </a:xfrm>
            </p:grpSpPr>
            <p:sp>
              <p:nvSpPr>
                <p:cNvPr id="4500" name="Google Shape;4500;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3"/>
              <p:cNvGrpSpPr/>
              <p:nvPr/>
            </p:nvGrpSpPr>
            <p:grpSpPr>
              <a:xfrm>
                <a:off x="4176909" y="4363221"/>
                <a:ext cx="38924" cy="33316"/>
                <a:chOff x="4176909" y="4363221"/>
                <a:chExt cx="38924" cy="33316"/>
              </a:xfrm>
            </p:grpSpPr>
            <p:sp>
              <p:nvSpPr>
                <p:cNvPr id="4503" name="Google Shape;4503;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3"/>
              <p:cNvGrpSpPr/>
              <p:nvPr/>
            </p:nvGrpSpPr>
            <p:grpSpPr>
              <a:xfrm>
                <a:off x="4226191" y="4007660"/>
                <a:ext cx="33560" cy="28770"/>
                <a:chOff x="4226191" y="4007660"/>
                <a:chExt cx="33560" cy="28770"/>
              </a:xfrm>
            </p:grpSpPr>
            <p:sp>
              <p:nvSpPr>
                <p:cNvPr id="4506" name="Google Shape;4506;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3"/>
              <p:cNvGrpSpPr/>
              <p:nvPr/>
            </p:nvGrpSpPr>
            <p:grpSpPr>
              <a:xfrm>
                <a:off x="3597785" y="3377045"/>
                <a:ext cx="33591" cy="28699"/>
                <a:chOff x="3597785" y="3377045"/>
                <a:chExt cx="33591" cy="28699"/>
              </a:xfrm>
            </p:grpSpPr>
            <p:sp>
              <p:nvSpPr>
                <p:cNvPr id="4509" name="Google Shape;4509;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3"/>
              <p:cNvGrpSpPr/>
              <p:nvPr/>
            </p:nvGrpSpPr>
            <p:grpSpPr>
              <a:xfrm>
                <a:off x="3887870" y="3669796"/>
                <a:ext cx="33591" cy="28692"/>
                <a:chOff x="3887870" y="3669796"/>
                <a:chExt cx="33591" cy="28692"/>
              </a:xfrm>
            </p:grpSpPr>
            <p:sp>
              <p:nvSpPr>
                <p:cNvPr id="4512" name="Google Shape;4512;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3"/>
              <p:cNvGrpSpPr/>
              <p:nvPr/>
            </p:nvGrpSpPr>
            <p:grpSpPr>
              <a:xfrm>
                <a:off x="3818320" y="3481625"/>
                <a:ext cx="33497" cy="28770"/>
                <a:chOff x="3818320" y="3481625"/>
                <a:chExt cx="33497" cy="28770"/>
              </a:xfrm>
            </p:grpSpPr>
            <p:sp>
              <p:nvSpPr>
                <p:cNvPr id="4515" name="Google Shape;4515;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3"/>
              <p:cNvGrpSpPr/>
              <p:nvPr/>
            </p:nvGrpSpPr>
            <p:grpSpPr>
              <a:xfrm>
                <a:off x="4278139" y="4120948"/>
                <a:ext cx="37492" cy="32129"/>
                <a:chOff x="4278139" y="4120948"/>
                <a:chExt cx="37492" cy="32129"/>
              </a:xfrm>
            </p:grpSpPr>
            <p:sp>
              <p:nvSpPr>
                <p:cNvPr id="4518" name="Google Shape;4518;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3"/>
              <p:cNvGrpSpPr/>
              <p:nvPr/>
            </p:nvGrpSpPr>
            <p:grpSpPr>
              <a:xfrm>
                <a:off x="4419898" y="3977388"/>
                <a:ext cx="33497" cy="28692"/>
                <a:chOff x="4419898" y="3977388"/>
                <a:chExt cx="33497" cy="28692"/>
              </a:xfrm>
            </p:grpSpPr>
            <p:sp>
              <p:nvSpPr>
                <p:cNvPr id="4521" name="Google Shape;4521;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3"/>
              <p:cNvGrpSpPr/>
              <p:nvPr/>
            </p:nvGrpSpPr>
            <p:grpSpPr>
              <a:xfrm>
                <a:off x="4158930" y="4034684"/>
                <a:ext cx="33497" cy="28762"/>
                <a:chOff x="4158930" y="4034684"/>
                <a:chExt cx="33497" cy="28762"/>
              </a:xfrm>
            </p:grpSpPr>
            <p:sp>
              <p:nvSpPr>
                <p:cNvPr id="4524" name="Google Shape;4524;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3"/>
              <p:cNvGrpSpPr/>
              <p:nvPr/>
            </p:nvGrpSpPr>
            <p:grpSpPr>
              <a:xfrm>
                <a:off x="4134949" y="3957049"/>
                <a:ext cx="33497" cy="28770"/>
                <a:chOff x="4134949" y="3957049"/>
                <a:chExt cx="33497" cy="28770"/>
              </a:xfrm>
            </p:grpSpPr>
            <p:sp>
              <p:nvSpPr>
                <p:cNvPr id="4527" name="Google Shape;4527;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3"/>
              <p:cNvGrpSpPr/>
              <p:nvPr/>
            </p:nvGrpSpPr>
            <p:grpSpPr>
              <a:xfrm>
                <a:off x="4193653" y="4184403"/>
                <a:ext cx="43580" cy="37264"/>
                <a:chOff x="4193653" y="4184403"/>
                <a:chExt cx="43580" cy="37264"/>
              </a:xfrm>
            </p:grpSpPr>
            <p:sp>
              <p:nvSpPr>
                <p:cNvPr id="4530" name="Google Shape;4530;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3"/>
              <p:cNvGrpSpPr/>
              <p:nvPr/>
            </p:nvGrpSpPr>
            <p:grpSpPr>
              <a:xfrm>
                <a:off x="4343600" y="3943844"/>
                <a:ext cx="43580" cy="37312"/>
                <a:chOff x="4343600" y="3943844"/>
                <a:chExt cx="43580" cy="37312"/>
              </a:xfrm>
            </p:grpSpPr>
            <p:sp>
              <p:nvSpPr>
                <p:cNvPr id="4533" name="Google Shape;4533;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3"/>
              <p:cNvGrpSpPr/>
              <p:nvPr/>
            </p:nvGrpSpPr>
            <p:grpSpPr>
              <a:xfrm>
                <a:off x="4172339" y="3381693"/>
                <a:ext cx="31499" cy="27001"/>
                <a:chOff x="4172339" y="3381693"/>
                <a:chExt cx="31499" cy="27001"/>
              </a:xfrm>
            </p:grpSpPr>
            <p:sp>
              <p:nvSpPr>
                <p:cNvPr id="4536" name="Google Shape;4536;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1"/>
        <p:cNvGrpSpPr/>
        <p:nvPr/>
      </p:nvGrpSpPr>
      <p:grpSpPr>
        <a:xfrm>
          <a:off x="0" y="0"/>
          <a:ext cx="0" cy="0"/>
          <a:chOff x="0" y="0"/>
          <a:chExt cx="0" cy="0"/>
        </a:xfrm>
      </p:grpSpPr>
      <p:grpSp>
        <p:nvGrpSpPr>
          <p:cNvPr id="4542" name="Google Shape;4542;p64"/>
          <p:cNvGrpSpPr/>
          <p:nvPr/>
        </p:nvGrpSpPr>
        <p:grpSpPr>
          <a:xfrm>
            <a:off x="729274" y="1175734"/>
            <a:ext cx="2507799" cy="206239"/>
            <a:chOff x="106648" y="895722"/>
            <a:chExt cx="4481413" cy="374300"/>
          </a:xfrm>
        </p:grpSpPr>
        <p:grpSp>
          <p:nvGrpSpPr>
            <p:cNvPr id="4543" name="Google Shape;4543;p64"/>
            <p:cNvGrpSpPr/>
            <p:nvPr/>
          </p:nvGrpSpPr>
          <p:grpSpPr>
            <a:xfrm>
              <a:off x="2233276" y="895722"/>
              <a:ext cx="1082667" cy="223591"/>
              <a:chOff x="4808316" y="2800065"/>
              <a:chExt cx="1999386" cy="412910"/>
            </a:xfrm>
          </p:grpSpPr>
          <p:sp>
            <p:nvSpPr>
              <p:cNvPr id="4544" name="Google Shape;4544;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64"/>
              <p:cNvGrpSpPr/>
              <p:nvPr/>
            </p:nvGrpSpPr>
            <p:grpSpPr>
              <a:xfrm>
                <a:off x="4808316" y="2800065"/>
                <a:ext cx="92400" cy="411825"/>
                <a:chOff x="845575" y="2563700"/>
                <a:chExt cx="92400" cy="411825"/>
              </a:xfrm>
            </p:grpSpPr>
            <p:cxnSp>
              <p:nvCxnSpPr>
                <p:cNvPr id="4546" name="Google Shape;4546;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7" name="Google Shape;4547;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64"/>
            <p:cNvGrpSpPr/>
            <p:nvPr/>
          </p:nvGrpSpPr>
          <p:grpSpPr>
            <a:xfrm>
              <a:off x="106648" y="895722"/>
              <a:ext cx="1088401" cy="223591"/>
              <a:chOff x="881025" y="2800065"/>
              <a:chExt cx="2009975" cy="412910"/>
            </a:xfrm>
          </p:grpSpPr>
          <p:sp>
            <p:nvSpPr>
              <p:cNvPr id="4549" name="Google Shape;4549;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64"/>
              <p:cNvGrpSpPr/>
              <p:nvPr/>
            </p:nvGrpSpPr>
            <p:grpSpPr>
              <a:xfrm>
                <a:off x="881025" y="2800065"/>
                <a:ext cx="92400" cy="411825"/>
                <a:chOff x="845575" y="2563700"/>
                <a:chExt cx="92400" cy="411825"/>
              </a:xfrm>
            </p:grpSpPr>
            <p:cxnSp>
              <p:nvCxnSpPr>
                <p:cNvPr id="4551" name="Google Shape;4551;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2" name="Google Shape;4552;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3" name="Google Shape;4553;p64"/>
            <p:cNvGrpSpPr/>
            <p:nvPr/>
          </p:nvGrpSpPr>
          <p:grpSpPr>
            <a:xfrm>
              <a:off x="1172346" y="1047018"/>
              <a:ext cx="1083151" cy="223003"/>
              <a:chOff x="2849073" y="3079467"/>
              <a:chExt cx="2000279" cy="411825"/>
            </a:xfrm>
          </p:grpSpPr>
          <p:sp>
            <p:nvSpPr>
              <p:cNvPr id="4554" name="Google Shape;4554;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64"/>
              <p:cNvGrpSpPr/>
              <p:nvPr/>
            </p:nvGrpSpPr>
            <p:grpSpPr>
              <a:xfrm rot="10800000">
                <a:off x="2849073" y="3079467"/>
                <a:ext cx="92400" cy="411825"/>
                <a:chOff x="2070100" y="2563700"/>
                <a:chExt cx="92400" cy="411825"/>
              </a:xfrm>
            </p:grpSpPr>
            <p:cxnSp>
              <p:nvCxnSpPr>
                <p:cNvPr id="4556" name="Google Shape;4556;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7" name="Google Shape;4557;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4"/>
            <p:cNvGrpSpPr/>
            <p:nvPr/>
          </p:nvGrpSpPr>
          <p:grpSpPr>
            <a:xfrm>
              <a:off x="3290132" y="1047018"/>
              <a:ext cx="1297929" cy="223003"/>
              <a:chOff x="6760035" y="3079467"/>
              <a:chExt cx="2396914" cy="411825"/>
            </a:xfrm>
          </p:grpSpPr>
          <p:sp>
            <p:nvSpPr>
              <p:cNvPr id="4559" name="Google Shape;4559;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0" name="Google Shape;4560;p64"/>
              <p:cNvGrpSpPr/>
              <p:nvPr/>
            </p:nvGrpSpPr>
            <p:grpSpPr>
              <a:xfrm rot="10800000">
                <a:off x="6760035" y="3079467"/>
                <a:ext cx="92400" cy="411825"/>
                <a:chOff x="2070100" y="2563700"/>
                <a:chExt cx="92400" cy="411825"/>
              </a:xfrm>
            </p:grpSpPr>
            <p:cxnSp>
              <p:nvCxnSpPr>
                <p:cNvPr id="4561" name="Google Shape;4561;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2" name="Google Shape;4562;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3" name="Google Shape;4563;p64"/>
          <p:cNvGrpSpPr/>
          <p:nvPr/>
        </p:nvGrpSpPr>
        <p:grpSpPr>
          <a:xfrm>
            <a:off x="2147036" y="3575105"/>
            <a:ext cx="1086701" cy="799429"/>
            <a:chOff x="2183288" y="3555572"/>
            <a:chExt cx="1136241" cy="835873"/>
          </a:xfrm>
        </p:grpSpPr>
        <p:sp>
          <p:nvSpPr>
            <p:cNvPr id="4564" name="Google Shape;4564;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5" name="Google Shape;4565;p64"/>
            <p:cNvGrpSpPr/>
            <p:nvPr/>
          </p:nvGrpSpPr>
          <p:grpSpPr>
            <a:xfrm>
              <a:off x="2205895" y="3637269"/>
              <a:ext cx="1089848" cy="724993"/>
              <a:chOff x="2205895" y="3637269"/>
              <a:chExt cx="1089848" cy="724993"/>
            </a:xfrm>
          </p:grpSpPr>
          <p:sp>
            <p:nvSpPr>
              <p:cNvPr id="4566" name="Google Shape;4566;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2" name="Google Shape;4572;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74" name="Google Shape;4574;p64"/>
            <p:cNvGrpSpPr/>
            <p:nvPr/>
          </p:nvGrpSpPr>
          <p:grpSpPr>
            <a:xfrm>
              <a:off x="3173850" y="3779426"/>
              <a:ext cx="145679" cy="70048"/>
              <a:chOff x="3173850" y="3779426"/>
              <a:chExt cx="145679" cy="70048"/>
            </a:xfrm>
          </p:grpSpPr>
          <p:cxnSp>
            <p:nvCxnSpPr>
              <p:cNvPr id="4575" name="Google Shape;4575;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76" name="Google Shape;4576;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64"/>
            <p:cNvGrpSpPr/>
            <p:nvPr/>
          </p:nvGrpSpPr>
          <p:grpSpPr>
            <a:xfrm>
              <a:off x="2183288" y="4139483"/>
              <a:ext cx="145133" cy="70048"/>
              <a:chOff x="2183288" y="4139483"/>
              <a:chExt cx="145133" cy="70048"/>
            </a:xfrm>
          </p:grpSpPr>
          <p:cxnSp>
            <p:nvCxnSpPr>
              <p:cNvPr id="4578" name="Google Shape;4578;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79" name="Google Shape;4579;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0" name="Google Shape;4580;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1" name="Google Shape;4581;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82" name="Google Shape;4582;p64"/>
            <p:cNvGrpSpPr/>
            <p:nvPr/>
          </p:nvGrpSpPr>
          <p:grpSpPr>
            <a:xfrm>
              <a:off x="2943836" y="4268886"/>
              <a:ext cx="60717" cy="122559"/>
              <a:chOff x="2943836" y="4268886"/>
              <a:chExt cx="60717" cy="122559"/>
            </a:xfrm>
          </p:grpSpPr>
          <p:sp>
            <p:nvSpPr>
              <p:cNvPr id="4583" name="Google Shape;4583;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4" name="Google Shape;4584;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85" name="Google Shape;4585;p64"/>
          <p:cNvGrpSpPr/>
          <p:nvPr/>
        </p:nvGrpSpPr>
        <p:grpSpPr>
          <a:xfrm>
            <a:off x="3409981" y="1496104"/>
            <a:ext cx="1675870" cy="758251"/>
            <a:chOff x="3530532" y="1496185"/>
            <a:chExt cx="1562000" cy="706730"/>
          </a:xfrm>
        </p:grpSpPr>
        <p:cxnSp>
          <p:nvCxnSpPr>
            <p:cNvPr id="4586" name="Google Shape;4586;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87" name="Google Shape;4587;p64"/>
            <p:cNvGrpSpPr/>
            <p:nvPr/>
          </p:nvGrpSpPr>
          <p:grpSpPr>
            <a:xfrm>
              <a:off x="3530532" y="1496185"/>
              <a:ext cx="323430" cy="463587"/>
              <a:chOff x="3530532" y="1496185"/>
              <a:chExt cx="323430" cy="463587"/>
            </a:xfrm>
          </p:grpSpPr>
          <p:grpSp>
            <p:nvGrpSpPr>
              <p:cNvPr id="4588" name="Google Shape;4588;p64"/>
              <p:cNvGrpSpPr/>
              <p:nvPr/>
            </p:nvGrpSpPr>
            <p:grpSpPr>
              <a:xfrm>
                <a:off x="3567462" y="1496185"/>
                <a:ext cx="286500" cy="361376"/>
                <a:chOff x="3567462" y="1496185"/>
                <a:chExt cx="286500" cy="361376"/>
              </a:xfrm>
            </p:grpSpPr>
            <p:cxnSp>
              <p:nvCxnSpPr>
                <p:cNvPr id="4589" name="Google Shape;4589;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90" name="Google Shape;4590;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4"/>
            <p:cNvGrpSpPr/>
            <p:nvPr/>
          </p:nvGrpSpPr>
          <p:grpSpPr>
            <a:xfrm>
              <a:off x="3891569" y="1779209"/>
              <a:ext cx="323945" cy="423706"/>
              <a:chOff x="3891569" y="1779209"/>
              <a:chExt cx="323945" cy="423706"/>
            </a:xfrm>
          </p:grpSpPr>
          <p:grpSp>
            <p:nvGrpSpPr>
              <p:cNvPr id="4593" name="Google Shape;4593;p64"/>
              <p:cNvGrpSpPr/>
              <p:nvPr/>
            </p:nvGrpSpPr>
            <p:grpSpPr>
              <a:xfrm>
                <a:off x="3929014" y="1881638"/>
                <a:ext cx="286500" cy="321278"/>
                <a:chOff x="3929014" y="1881638"/>
                <a:chExt cx="286500" cy="321278"/>
              </a:xfrm>
            </p:grpSpPr>
            <p:cxnSp>
              <p:nvCxnSpPr>
                <p:cNvPr id="4594" name="Google Shape;4594;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95" name="Google Shape;4595;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6" name="Google Shape;4596;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64"/>
            <p:cNvGrpSpPr/>
            <p:nvPr/>
          </p:nvGrpSpPr>
          <p:grpSpPr>
            <a:xfrm>
              <a:off x="4252606" y="1496185"/>
              <a:ext cx="324721" cy="463587"/>
              <a:chOff x="4252606" y="1496185"/>
              <a:chExt cx="324721" cy="463587"/>
            </a:xfrm>
          </p:grpSpPr>
          <p:grpSp>
            <p:nvGrpSpPr>
              <p:cNvPr id="4598" name="Google Shape;4598;p64"/>
              <p:cNvGrpSpPr/>
              <p:nvPr/>
            </p:nvGrpSpPr>
            <p:grpSpPr>
              <a:xfrm>
                <a:off x="4290828" y="1496185"/>
                <a:ext cx="286500" cy="361376"/>
                <a:chOff x="4290828" y="1496185"/>
                <a:chExt cx="286500" cy="361376"/>
              </a:xfrm>
            </p:grpSpPr>
            <p:cxnSp>
              <p:nvCxnSpPr>
                <p:cNvPr id="4599" name="Google Shape;4599;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0" name="Google Shape;4600;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1" name="Google Shape;4601;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64"/>
            <p:cNvGrpSpPr/>
            <p:nvPr/>
          </p:nvGrpSpPr>
          <p:grpSpPr>
            <a:xfrm>
              <a:off x="4613643" y="1763716"/>
              <a:ext cx="325308" cy="439200"/>
              <a:chOff x="4613643" y="1763716"/>
              <a:chExt cx="325308" cy="439200"/>
            </a:xfrm>
          </p:grpSpPr>
          <p:grpSp>
            <p:nvGrpSpPr>
              <p:cNvPr id="4603" name="Google Shape;4603;p64"/>
              <p:cNvGrpSpPr/>
              <p:nvPr/>
            </p:nvGrpSpPr>
            <p:grpSpPr>
              <a:xfrm>
                <a:off x="4652451" y="1879538"/>
                <a:ext cx="286500" cy="323378"/>
                <a:chOff x="4652451" y="1879538"/>
                <a:chExt cx="286500" cy="323378"/>
              </a:xfrm>
            </p:grpSpPr>
            <p:cxnSp>
              <p:nvCxnSpPr>
                <p:cNvPr id="4604" name="Google Shape;4604;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05" name="Google Shape;4605;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6" name="Google Shape;4606;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64"/>
          <p:cNvGrpSpPr/>
          <p:nvPr/>
        </p:nvGrpSpPr>
        <p:grpSpPr>
          <a:xfrm>
            <a:off x="3421841" y="2349730"/>
            <a:ext cx="1652173" cy="391517"/>
            <a:chOff x="3512551" y="2358270"/>
            <a:chExt cx="1597383" cy="378533"/>
          </a:xfrm>
        </p:grpSpPr>
        <p:cxnSp>
          <p:nvCxnSpPr>
            <p:cNvPr id="4608" name="Google Shape;4608;p64"/>
            <p:cNvCxnSpPr>
              <a:stCxn id="4609" idx="6"/>
              <a:endCxn id="46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11" name="Google Shape;4611;p64"/>
            <p:cNvGrpSpPr/>
            <p:nvPr/>
          </p:nvGrpSpPr>
          <p:grpSpPr>
            <a:xfrm>
              <a:off x="3512551" y="2358270"/>
              <a:ext cx="225647" cy="307714"/>
              <a:chOff x="2182679" y="2004714"/>
              <a:chExt cx="792300" cy="1080458"/>
            </a:xfrm>
          </p:grpSpPr>
          <p:cxnSp>
            <p:nvCxnSpPr>
              <p:cNvPr id="4612" name="Google Shape;4612;p64"/>
              <p:cNvCxnSpPr>
                <a:stCxn id="46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09" name="Google Shape;4609;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64"/>
            <p:cNvGrpSpPr/>
            <p:nvPr/>
          </p:nvGrpSpPr>
          <p:grpSpPr>
            <a:xfrm>
              <a:off x="3969644" y="2440153"/>
              <a:ext cx="225853" cy="296651"/>
              <a:chOff x="3775710" y="1729289"/>
              <a:chExt cx="136500" cy="179289"/>
            </a:xfrm>
          </p:grpSpPr>
          <p:cxnSp>
            <p:nvCxnSpPr>
              <p:cNvPr id="4615" name="Google Shape;4615;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16" name="Google Shape;4616;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64"/>
            <p:cNvGrpSpPr/>
            <p:nvPr/>
          </p:nvGrpSpPr>
          <p:grpSpPr>
            <a:xfrm>
              <a:off x="4427051" y="2358270"/>
              <a:ext cx="225647" cy="307714"/>
              <a:chOff x="5393704" y="2004714"/>
              <a:chExt cx="792300" cy="1080458"/>
            </a:xfrm>
          </p:grpSpPr>
          <p:cxnSp>
            <p:nvCxnSpPr>
              <p:cNvPr id="4619" name="Google Shape;4619;p64"/>
              <p:cNvCxnSpPr>
                <a:stCxn id="46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21" name="Google Shape;4621;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4"/>
            <p:cNvGrpSpPr/>
            <p:nvPr/>
          </p:nvGrpSpPr>
          <p:grpSpPr>
            <a:xfrm>
              <a:off x="4884287" y="2440252"/>
              <a:ext cx="225647" cy="296532"/>
              <a:chOff x="6999166" y="2292572"/>
              <a:chExt cx="792300" cy="1041192"/>
            </a:xfrm>
          </p:grpSpPr>
          <p:cxnSp>
            <p:nvCxnSpPr>
              <p:cNvPr id="4623" name="Google Shape;4623;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10" name="Google Shape;4610;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5" name="Google Shape;4625;p64"/>
          <p:cNvGrpSpPr/>
          <p:nvPr/>
        </p:nvGrpSpPr>
        <p:grpSpPr>
          <a:xfrm>
            <a:off x="6842649" y="1185930"/>
            <a:ext cx="1581844" cy="732818"/>
            <a:chOff x="634175" y="2986275"/>
            <a:chExt cx="3147949" cy="1458344"/>
          </a:xfrm>
        </p:grpSpPr>
        <p:cxnSp>
          <p:nvCxnSpPr>
            <p:cNvPr id="4626" name="Google Shape;4626;p64"/>
            <p:cNvCxnSpPr>
              <a:stCxn id="4627" idx="4"/>
              <a:endCxn id="46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29" name="Google Shape;4629;p64"/>
            <p:cNvCxnSpPr>
              <a:stCxn id="4628" idx="0"/>
              <a:endCxn id="46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31" name="Google Shape;4631;p64"/>
            <p:cNvCxnSpPr>
              <a:stCxn id="4630" idx="4"/>
              <a:endCxn id="46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33" name="Google Shape;4633;p64"/>
            <p:cNvCxnSpPr>
              <a:stCxn id="4632" idx="0"/>
              <a:endCxn id="46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34" name="Google Shape;4634;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0" name="Google Shape;4630;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27" name="Google Shape;4627;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2" name="Google Shape;4632;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28" name="Google Shape;4628;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35" name="Google Shape;4635;p64"/>
          <p:cNvGrpSpPr/>
          <p:nvPr/>
        </p:nvGrpSpPr>
        <p:grpSpPr>
          <a:xfrm>
            <a:off x="3410364" y="2880240"/>
            <a:ext cx="1675128" cy="313674"/>
            <a:chOff x="998425" y="1182125"/>
            <a:chExt cx="1065400" cy="199500"/>
          </a:xfrm>
        </p:grpSpPr>
        <p:sp>
          <p:nvSpPr>
            <p:cNvPr id="4636" name="Google Shape;4636;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4"/>
          <p:cNvGrpSpPr/>
          <p:nvPr/>
        </p:nvGrpSpPr>
        <p:grpSpPr>
          <a:xfrm>
            <a:off x="3410363" y="3836206"/>
            <a:ext cx="1675129" cy="525345"/>
            <a:chOff x="5194708" y="3484366"/>
            <a:chExt cx="3148148" cy="987304"/>
          </a:xfrm>
        </p:grpSpPr>
        <p:grpSp>
          <p:nvGrpSpPr>
            <p:cNvPr id="4642" name="Google Shape;4642;p64"/>
            <p:cNvGrpSpPr/>
            <p:nvPr/>
          </p:nvGrpSpPr>
          <p:grpSpPr>
            <a:xfrm>
              <a:off x="7531521" y="3484366"/>
              <a:ext cx="811335" cy="987304"/>
              <a:chOff x="3379425" y="1617275"/>
              <a:chExt cx="1090650" cy="1327200"/>
            </a:xfrm>
          </p:grpSpPr>
          <p:sp>
            <p:nvSpPr>
              <p:cNvPr id="4643" name="Google Shape;4643;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4"/>
            <p:cNvGrpSpPr/>
            <p:nvPr/>
          </p:nvGrpSpPr>
          <p:grpSpPr>
            <a:xfrm>
              <a:off x="6752546" y="3484366"/>
              <a:ext cx="811428" cy="987304"/>
              <a:chOff x="2332275" y="1617275"/>
              <a:chExt cx="1090775" cy="1327200"/>
            </a:xfrm>
          </p:grpSpPr>
          <p:sp>
            <p:nvSpPr>
              <p:cNvPr id="4647" name="Google Shape;4647;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4"/>
            <p:cNvGrpSpPr/>
            <p:nvPr/>
          </p:nvGrpSpPr>
          <p:grpSpPr>
            <a:xfrm>
              <a:off x="5973664" y="3484366"/>
              <a:ext cx="811335" cy="987304"/>
              <a:chOff x="1285250" y="1617275"/>
              <a:chExt cx="1090650" cy="1327200"/>
            </a:xfrm>
          </p:grpSpPr>
          <p:sp>
            <p:nvSpPr>
              <p:cNvPr id="4651" name="Google Shape;4651;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64"/>
            <p:cNvGrpSpPr/>
            <p:nvPr/>
          </p:nvGrpSpPr>
          <p:grpSpPr>
            <a:xfrm>
              <a:off x="5194708" y="3484366"/>
              <a:ext cx="811409" cy="987304"/>
              <a:chOff x="238125" y="1617275"/>
              <a:chExt cx="1090750" cy="1327200"/>
            </a:xfrm>
          </p:grpSpPr>
          <p:sp>
            <p:nvSpPr>
              <p:cNvPr id="4655" name="Google Shape;4655;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8" name="Google Shape;4658;p64"/>
          <p:cNvGrpSpPr/>
          <p:nvPr/>
        </p:nvGrpSpPr>
        <p:grpSpPr>
          <a:xfrm>
            <a:off x="6844048" y="2482095"/>
            <a:ext cx="1579046" cy="522230"/>
            <a:chOff x="6853641" y="2534077"/>
            <a:chExt cx="1515545" cy="501229"/>
          </a:xfrm>
        </p:grpSpPr>
        <p:grpSp>
          <p:nvGrpSpPr>
            <p:cNvPr id="4659" name="Google Shape;4659;p64"/>
            <p:cNvGrpSpPr/>
            <p:nvPr/>
          </p:nvGrpSpPr>
          <p:grpSpPr>
            <a:xfrm>
              <a:off x="6853641" y="2618923"/>
              <a:ext cx="1515545" cy="324556"/>
              <a:chOff x="6853641" y="2618923"/>
              <a:chExt cx="1515545" cy="324556"/>
            </a:xfrm>
          </p:grpSpPr>
          <p:sp>
            <p:nvSpPr>
              <p:cNvPr id="4660" name="Google Shape;4660;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5" name="Google Shape;4665;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4"/>
          <p:cNvGrpSpPr/>
          <p:nvPr/>
        </p:nvGrpSpPr>
        <p:grpSpPr>
          <a:xfrm>
            <a:off x="3438940" y="3357136"/>
            <a:ext cx="1617976" cy="346616"/>
            <a:chOff x="1808063" y="4294338"/>
            <a:chExt cx="3370782" cy="721817"/>
          </a:xfrm>
        </p:grpSpPr>
        <p:sp>
          <p:nvSpPr>
            <p:cNvPr id="4671" name="Google Shape;4671;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4"/>
          <p:cNvGrpSpPr/>
          <p:nvPr/>
        </p:nvGrpSpPr>
        <p:grpSpPr>
          <a:xfrm>
            <a:off x="5264936" y="4023886"/>
            <a:ext cx="1417067" cy="350605"/>
            <a:chOff x="4234950" y="2101012"/>
            <a:chExt cx="4219974" cy="1044090"/>
          </a:xfrm>
        </p:grpSpPr>
        <p:sp>
          <p:nvSpPr>
            <p:cNvPr id="4682" name="Google Shape;4682;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4"/>
          <p:cNvGrpSpPr/>
          <p:nvPr/>
        </p:nvGrpSpPr>
        <p:grpSpPr>
          <a:xfrm>
            <a:off x="6840408" y="2014643"/>
            <a:ext cx="1586327" cy="371557"/>
            <a:chOff x="1247650" y="2075423"/>
            <a:chExt cx="6648477" cy="1557238"/>
          </a:xfrm>
        </p:grpSpPr>
        <p:sp>
          <p:nvSpPr>
            <p:cNvPr id="4699" name="Google Shape;4699;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64"/>
          <p:cNvGrpSpPr/>
          <p:nvPr/>
        </p:nvGrpSpPr>
        <p:grpSpPr>
          <a:xfrm>
            <a:off x="5271678" y="1167833"/>
            <a:ext cx="1415601" cy="1648533"/>
            <a:chOff x="1839112" y="2209163"/>
            <a:chExt cx="1918159" cy="2233784"/>
          </a:xfrm>
        </p:grpSpPr>
        <p:sp>
          <p:nvSpPr>
            <p:cNvPr id="4706" name="Google Shape;4706;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9" name="Google Shape;4709;p64"/>
            <p:cNvCxnSpPr>
              <a:stCxn id="4706" idx="6"/>
              <a:endCxn id="47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10" name="Google Shape;4710;p64"/>
            <p:cNvCxnSpPr>
              <a:stCxn id="4707" idx="4"/>
              <a:endCxn id="47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12" name="Google Shape;4712;p64"/>
            <p:cNvCxnSpPr>
              <a:stCxn id="4711" idx="6"/>
              <a:endCxn id="47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13" name="Google Shape;4713;p64"/>
            <p:cNvCxnSpPr>
              <a:stCxn id="4708" idx="4"/>
              <a:endCxn id="47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11" name="Google Shape;4711;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4"/>
            <p:cNvCxnSpPr>
              <a:endCxn id="47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17" name="Google Shape;4717;p64"/>
          <p:cNvGrpSpPr/>
          <p:nvPr/>
        </p:nvGrpSpPr>
        <p:grpSpPr>
          <a:xfrm>
            <a:off x="3428944" y="1185917"/>
            <a:ext cx="1637968" cy="154942"/>
            <a:chOff x="238125" y="2506075"/>
            <a:chExt cx="7115411" cy="673075"/>
          </a:xfrm>
        </p:grpSpPr>
        <p:sp>
          <p:nvSpPr>
            <p:cNvPr id="4718" name="Google Shape;4718;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4"/>
          <p:cNvGrpSpPr/>
          <p:nvPr/>
        </p:nvGrpSpPr>
        <p:grpSpPr>
          <a:xfrm>
            <a:off x="1969680" y="1500635"/>
            <a:ext cx="1262932" cy="785408"/>
            <a:chOff x="548861" y="389676"/>
            <a:chExt cx="3843371" cy="2390163"/>
          </a:xfrm>
        </p:grpSpPr>
        <p:cxnSp>
          <p:nvCxnSpPr>
            <p:cNvPr id="4724" name="Google Shape;4724;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25" name="Google Shape;4725;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26" name="Google Shape;4726;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27" name="Google Shape;4727;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28" name="Google Shape;4728;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29" name="Google Shape;4729;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0" name="Google Shape;4730;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31" name="Google Shape;4731;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64"/>
          <p:cNvGrpSpPr/>
          <p:nvPr/>
        </p:nvGrpSpPr>
        <p:grpSpPr>
          <a:xfrm>
            <a:off x="757812" y="2607512"/>
            <a:ext cx="1412054" cy="633562"/>
            <a:chOff x="1187400" y="2529299"/>
            <a:chExt cx="6769193" cy="2241903"/>
          </a:xfrm>
        </p:grpSpPr>
        <p:sp>
          <p:nvSpPr>
            <p:cNvPr id="4738" name="Google Shape;4738;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39" name="Google Shape;4739;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0" name="Google Shape;4740;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1" name="Google Shape;4741;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2" name="Google Shape;4742;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3" name="Google Shape;4743;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4" name="Google Shape;4744;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45" name="Google Shape;4745;p64"/>
            <p:cNvCxnSpPr>
              <a:stCxn id="4738" idx="2"/>
              <a:endCxn id="47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46" name="Google Shape;4746;p64"/>
            <p:cNvCxnSpPr>
              <a:stCxn id="4740" idx="0"/>
              <a:endCxn id="47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47" name="Google Shape;4747;p64"/>
            <p:cNvCxnSpPr>
              <a:stCxn id="4740" idx="2"/>
              <a:endCxn id="47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48" name="Google Shape;4748;p64"/>
            <p:cNvCxnSpPr>
              <a:stCxn id="4741" idx="0"/>
              <a:endCxn id="47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49" name="Google Shape;4749;p64"/>
            <p:cNvCxnSpPr>
              <a:stCxn id="4739" idx="2"/>
              <a:endCxn id="47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0" name="Google Shape;4750;p64"/>
            <p:cNvCxnSpPr>
              <a:stCxn id="4743" idx="0"/>
              <a:endCxn id="47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51" name="Google Shape;4751;p64"/>
          <p:cNvGrpSpPr/>
          <p:nvPr/>
        </p:nvGrpSpPr>
        <p:grpSpPr>
          <a:xfrm>
            <a:off x="6844058" y="3100221"/>
            <a:ext cx="1579035" cy="540873"/>
            <a:chOff x="6895650" y="3126697"/>
            <a:chExt cx="1436662" cy="492105"/>
          </a:xfrm>
        </p:grpSpPr>
        <p:sp>
          <p:nvSpPr>
            <p:cNvPr id="4752" name="Google Shape;4752;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7" name="Google Shape;4757;p64"/>
            <p:cNvGrpSpPr/>
            <p:nvPr/>
          </p:nvGrpSpPr>
          <p:grpSpPr>
            <a:xfrm>
              <a:off x="6995957" y="3335810"/>
              <a:ext cx="1230393" cy="71754"/>
              <a:chOff x="6995957" y="3287964"/>
              <a:chExt cx="1230393" cy="71754"/>
            </a:xfrm>
          </p:grpSpPr>
          <p:sp>
            <p:nvSpPr>
              <p:cNvPr id="4758" name="Google Shape;4758;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3" name="Google Shape;4763;p64"/>
          <p:cNvGrpSpPr/>
          <p:nvPr/>
        </p:nvGrpSpPr>
        <p:grpSpPr>
          <a:xfrm>
            <a:off x="6842640" y="3736984"/>
            <a:ext cx="1581862" cy="650625"/>
            <a:chOff x="6777990" y="3710194"/>
            <a:chExt cx="1646915" cy="677382"/>
          </a:xfrm>
        </p:grpSpPr>
        <p:grpSp>
          <p:nvGrpSpPr>
            <p:cNvPr id="4764" name="Google Shape;4764;p64"/>
            <p:cNvGrpSpPr/>
            <p:nvPr/>
          </p:nvGrpSpPr>
          <p:grpSpPr>
            <a:xfrm>
              <a:off x="6777990" y="3874492"/>
              <a:ext cx="411129" cy="513083"/>
              <a:chOff x="6777990" y="3874492"/>
              <a:chExt cx="411129" cy="513083"/>
            </a:xfrm>
          </p:grpSpPr>
          <p:cxnSp>
            <p:nvCxnSpPr>
              <p:cNvPr id="4765" name="Google Shape;4765;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66" name="Google Shape;4766;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4"/>
            <p:cNvGrpSpPr/>
            <p:nvPr/>
          </p:nvGrpSpPr>
          <p:grpSpPr>
            <a:xfrm>
              <a:off x="7188425" y="3710194"/>
              <a:ext cx="411123" cy="520535"/>
              <a:chOff x="7188425" y="3710194"/>
              <a:chExt cx="411123" cy="520535"/>
            </a:xfrm>
          </p:grpSpPr>
          <p:cxnSp>
            <p:nvCxnSpPr>
              <p:cNvPr id="4768" name="Google Shape;4768;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69" name="Google Shape;4769;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64"/>
            <p:cNvGrpSpPr/>
            <p:nvPr/>
          </p:nvGrpSpPr>
          <p:grpSpPr>
            <a:xfrm>
              <a:off x="7603341" y="3874492"/>
              <a:ext cx="411474" cy="513083"/>
              <a:chOff x="7603341" y="3874492"/>
              <a:chExt cx="411474" cy="513083"/>
            </a:xfrm>
          </p:grpSpPr>
          <p:cxnSp>
            <p:nvCxnSpPr>
              <p:cNvPr id="4771" name="Google Shape;4771;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2" name="Google Shape;4772;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64"/>
            <p:cNvGrpSpPr/>
            <p:nvPr/>
          </p:nvGrpSpPr>
          <p:grpSpPr>
            <a:xfrm>
              <a:off x="8013776" y="3722847"/>
              <a:ext cx="411129" cy="507881"/>
              <a:chOff x="8013776" y="3722847"/>
              <a:chExt cx="411129" cy="507881"/>
            </a:xfrm>
          </p:grpSpPr>
          <p:cxnSp>
            <p:nvCxnSpPr>
              <p:cNvPr id="4774" name="Google Shape;4774;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75" name="Google Shape;4775;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6" name="Google Shape;4776;p64"/>
          <p:cNvGrpSpPr/>
          <p:nvPr/>
        </p:nvGrpSpPr>
        <p:grpSpPr>
          <a:xfrm>
            <a:off x="5262155" y="2909824"/>
            <a:ext cx="1421889" cy="1020603"/>
            <a:chOff x="5190863" y="2824811"/>
            <a:chExt cx="1544860" cy="1108869"/>
          </a:xfrm>
        </p:grpSpPr>
        <p:grpSp>
          <p:nvGrpSpPr>
            <p:cNvPr id="4777" name="Google Shape;4777;p64"/>
            <p:cNvGrpSpPr/>
            <p:nvPr/>
          </p:nvGrpSpPr>
          <p:grpSpPr>
            <a:xfrm>
              <a:off x="5938695" y="3176919"/>
              <a:ext cx="685761" cy="404739"/>
              <a:chOff x="5938695" y="3176919"/>
              <a:chExt cx="685761" cy="404739"/>
            </a:xfrm>
          </p:grpSpPr>
          <p:grpSp>
            <p:nvGrpSpPr>
              <p:cNvPr id="4778" name="Google Shape;4778;p64"/>
              <p:cNvGrpSpPr/>
              <p:nvPr/>
            </p:nvGrpSpPr>
            <p:grpSpPr>
              <a:xfrm>
                <a:off x="5938695" y="3176919"/>
                <a:ext cx="685761" cy="404739"/>
                <a:chOff x="5938695" y="3176919"/>
                <a:chExt cx="685761" cy="404739"/>
              </a:xfrm>
            </p:grpSpPr>
            <p:sp>
              <p:nvSpPr>
                <p:cNvPr id="4779" name="Google Shape;4779;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1" name="Google Shape;4781;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4"/>
            <p:cNvGrpSpPr/>
            <p:nvPr/>
          </p:nvGrpSpPr>
          <p:grpSpPr>
            <a:xfrm>
              <a:off x="5305233" y="3176835"/>
              <a:ext cx="685971" cy="404655"/>
              <a:chOff x="5305233" y="3176835"/>
              <a:chExt cx="685971" cy="404655"/>
            </a:xfrm>
          </p:grpSpPr>
          <p:grpSp>
            <p:nvGrpSpPr>
              <p:cNvPr id="4783" name="Google Shape;4783;p64"/>
              <p:cNvGrpSpPr/>
              <p:nvPr/>
            </p:nvGrpSpPr>
            <p:grpSpPr>
              <a:xfrm>
                <a:off x="5305233" y="3176835"/>
                <a:ext cx="685971" cy="404655"/>
                <a:chOff x="5305233" y="3176835"/>
                <a:chExt cx="685971" cy="404655"/>
              </a:xfrm>
            </p:grpSpPr>
            <p:sp>
              <p:nvSpPr>
                <p:cNvPr id="4784" name="Google Shape;4784;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6" name="Google Shape;4786;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64"/>
            <p:cNvGrpSpPr/>
            <p:nvPr/>
          </p:nvGrpSpPr>
          <p:grpSpPr>
            <a:xfrm>
              <a:off x="5657361" y="2824811"/>
              <a:ext cx="1078361" cy="404655"/>
              <a:chOff x="5657361" y="2824811"/>
              <a:chExt cx="1078361" cy="404655"/>
            </a:xfrm>
          </p:grpSpPr>
          <p:grpSp>
            <p:nvGrpSpPr>
              <p:cNvPr id="4789" name="Google Shape;4789;p64"/>
              <p:cNvGrpSpPr/>
              <p:nvPr/>
            </p:nvGrpSpPr>
            <p:grpSpPr>
              <a:xfrm>
                <a:off x="5657361" y="2824811"/>
                <a:ext cx="1078361" cy="404655"/>
                <a:chOff x="5657361" y="2824811"/>
                <a:chExt cx="1078361" cy="404655"/>
              </a:xfrm>
            </p:grpSpPr>
            <p:grpSp>
              <p:nvGrpSpPr>
                <p:cNvPr id="4790" name="Google Shape;4790;p64"/>
                <p:cNvGrpSpPr/>
                <p:nvPr/>
              </p:nvGrpSpPr>
              <p:grpSpPr>
                <a:xfrm>
                  <a:off x="5938485" y="2824811"/>
                  <a:ext cx="797237" cy="404655"/>
                  <a:chOff x="5938485" y="2824811"/>
                  <a:chExt cx="797237" cy="404655"/>
                </a:xfrm>
              </p:grpSpPr>
              <p:sp>
                <p:nvSpPr>
                  <p:cNvPr id="4791" name="Google Shape;4791;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3" name="Google Shape;4793;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4" name="Google Shape;4794;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4"/>
            <p:cNvGrpSpPr/>
            <p:nvPr/>
          </p:nvGrpSpPr>
          <p:grpSpPr>
            <a:xfrm>
              <a:off x="5190863" y="3528942"/>
              <a:ext cx="1078026" cy="404739"/>
              <a:chOff x="5190863" y="3528942"/>
              <a:chExt cx="1078026" cy="404739"/>
            </a:xfrm>
          </p:grpSpPr>
          <p:sp>
            <p:nvSpPr>
              <p:cNvPr id="4796" name="Google Shape;4796;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64"/>
              <p:cNvGrpSpPr/>
              <p:nvPr/>
            </p:nvGrpSpPr>
            <p:grpSpPr>
              <a:xfrm>
                <a:off x="5190863" y="3528942"/>
                <a:ext cx="1078026" cy="404739"/>
                <a:chOff x="5190863" y="3528942"/>
                <a:chExt cx="1078026" cy="404739"/>
              </a:xfrm>
            </p:grpSpPr>
            <p:sp>
              <p:nvSpPr>
                <p:cNvPr id="4798" name="Google Shape;4798;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0" name="Google Shape;4800;p64"/>
          <p:cNvGrpSpPr/>
          <p:nvPr/>
        </p:nvGrpSpPr>
        <p:grpSpPr>
          <a:xfrm>
            <a:off x="728162" y="1474292"/>
            <a:ext cx="1086719" cy="879487"/>
            <a:chOff x="803162" y="1474292"/>
            <a:chExt cx="1086719" cy="879487"/>
          </a:xfrm>
        </p:grpSpPr>
        <p:grpSp>
          <p:nvGrpSpPr>
            <p:cNvPr id="4801" name="Google Shape;4801;p64"/>
            <p:cNvGrpSpPr/>
            <p:nvPr/>
          </p:nvGrpSpPr>
          <p:grpSpPr>
            <a:xfrm>
              <a:off x="803162" y="1625948"/>
              <a:ext cx="445856" cy="576579"/>
              <a:chOff x="803162" y="1625948"/>
              <a:chExt cx="445856" cy="576579"/>
            </a:xfrm>
          </p:grpSpPr>
          <p:sp>
            <p:nvSpPr>
              <p:cNvPr id="4802" name="Google Shape;4802;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3" name="Google Shape;4803;p64"/>
              <p:cNvGrpSpPr/>
              <p:nvPr/>
            </p:nvGrpSpPr>
            <p:grpSpPr>
              <a:xfrm>
                <a:off x="1056023" y="1625948"/>
                <a:ext cx="192995" cy="576579"/>
                <a:chOff x="1056023" y="1625948"/>
                <a:chExt cx="192995" cy="576579"/>
              </a:xfrm>
            </p:grpSpPr>
            <p:sp>
              <p:nvSpPr>
                <p:cNvPr id="4804" name="Google Shape;4804;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9" name="Google Shape;4809;p64"/>
            <p:cNvGrpSpPr/>
            <p:nvPr/>
          </p:nvGrpSpPr>
          <p:grpSpPr>
            <a:xfrm>
              <a:off x="1371406" y="1474292"/>
              <a:ext cx="518475" cy="879487"/>
              <a:chOff x="1398231" y="1474292"/>
              <a:chExt cx="518475" cy="879487"/>
            </a:xfrm>
          </p:grpSpPr>
          <p:grpSp>
            <p:nvGrpSpPr>
              <p:cNvPr id="4810" name="Google Shape;4810;p64"/>
              <p:cNvGrpSpPr/>
              <p:nvPr/>
            </p:nvGrpSpPr>
            <p:grpSpPr>
              <a:xfrm>
                <a:off x="1398231" y="1474292"/>
                <a:ext cx="518475" cy="341643"/>
                <a:chOff x="1398231" y="1474292"/>
                <a:chExt cx="518475" cy="341643"/>
              </a:xfrm>
            </p:grpSpPr>
            <p:sp>
              <p:nvSpPr>
                <p:cNvPr id="4811" name="Google Shape;4811;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2" name="Google Shape;4812;p64"/>
                <p:cNvGrpSpPr/>
                <p:nvPr/>
              </p:nvGrpSpPr>
              <p:grpSpPr>
                <a:xfrm>
                  <a:off x="1616453" y="1474292"/>
                  <a:ext cx="300253" cy="341643"/>
                  <a:chOff x="1616453" y="1475379"/>
                  <a:chExt cx="300253" cy="341643"/>
                </a:xfrm>
              </p:grpSpPr>
              <p:sp>
                <p:nvSpPr>
                  <p:cNvPr id="4813" name="Google Shape;4813;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0" name="Google Shape;4820;p64"/>
                  <p:cNvGrpSpPr/>
                  <p:nvPr/>
                </p:nvGrpSpPr>
                <p:grpSpPr>
                  <a:xfrm>
                    <a:off x="1839639" y="1475379"/>
                    <a:ext cx="77067" cy="341643"/>
                    <a:chOff x="1839639" y="1475379"/>
                    <a:chExt cx="77067" cy="341643"/>
                  </a:xfrm>
                </p:grpSpPr>
                <p:sp>
                  <p:nvSpPr>
                    <p:cNvPr id="4821" name="Google Shape;4821;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3" name="Google Shape;4823;p64"/>
              <p:cNvGrpSpPr/>
              <p:nvPr/>
            </p:nvGrpSpPr>
            <p:grpSpPr>
              <a:xfrm>
                <a:off x="1398451" y="2012951"/>
                <a:ext cx="518255" cy="340828"/>
                <a:chOff x="1398451" y="2012951"/>
                <a:chExt cx="518255" cy="340828"/>
              </a:xfrm>
            </p:grpSpPr>
            <p:sp>
              <p:nvSpPr>
                <p:cNvPr id="4824" name="Google Shape;4824;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5" name="Google Shape;4825;p64"/>
                <p:cNvGrpSpPr/>
                <p:nvPr/>
              </p:nvGrpSpPr>
              <p:grpSpPr>
                <a:xfrm>
                  <a:off x="1616453" y="2012951"/>
                  <a:ext cx="300253" cy="340828"/>
                  <a:chOff x="1616453" y="2013538"/>
                  <a:chExt cx="300253" cy="340828"/>
                </a:xfrm>
              </p:grpSpPr>
              <p:sp>
                <p:nvSpPr>
                  <p:cNvPr id="4826" name="Google Shape;4826;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3" name="Google Shape;4833;p64"/>
                  <p:cNvGrpSpPr/>
                  <p:nvPr/>
                </p:nvGrpSpPr>
                <p:grpSpPr>
                  <a:xfrm>
                    <a:off x="1839639" y="2013538"/>
                    <a:ext cx="77067" cy="340828"/>
                    <a:chOff x="1839639" y="2013538"/>
                    <a:chExt cx="77067" cy="340828"/>
                  </a:xfrm>
                </p:grpSpPr>
                <p:sp>
                  <p:nvSpPr>
                    <p:cNvPr id="4834" name="Google Shape;4834;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36" name="Google Shape;4836;p64"/>
          <p:cNvGrpSpPr/>
          <p:nvPr/>
        </p:nvGrpSpPr>
        <p:grpSpPr>
          <a:xfrm>
            <a:off x="724986" y="3605478"/>
            <a:ext cx="1368681" cy="682918"/>
            <a:chOff x="724986" y="3605478"/>
            <a:chExt cx="1368681" cy="682918"/>
          </a:xfrm>
        </p:grpSpPr>
        <p:grpSp>
          <p:nvGrpSpPr>
            <p:cNvPr id="4837" name="Google Shape;4837;p64"/>
            <p:cNvGrpSpPr/>
            <p:nvPr/>
          </p:nvGrpSpPr>
          <p:grpSpPr>
            <a:xfrm>
              <a:off x="1289102" y="3823629"/>
              <a:ext cx="240442" cy="250435"/>
              <a:chOff x="-165066" y="3843615"/>
              <a:chExt cx="221259" cy="230455"/>
            </a:xfrm>
          </p:grpSpPr>
          <p:sp>
            <p:nvSpPr>
              <p:cNvPr id="4838" name="Google Shape;4838;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4"/>
            <p:cNvGrpSpPr/>
            <p:nvPr/>
          </p:nvGrpSpPr>
          <p:grpSpPr>
            <a:xfrm>
              <a:off x="724986" y="3605478"/>
              <a:ext cx="1368681" cy="682918"/>
              <a:chOff x="724986" y="3605478"/>
              <a:chExt cx="1368681" cy="682918"/>
            </a:xfrm>
          </p:grpSpPr>
          <p:grpSp>
            <p:nvGrpSpPr>
              <p:cNvPr id="4859" name="Google Shape;4859;p64"/>
              <p:cNvGrpSpPr/>
              <p:nvPr/>
            </p:nvGrpSpPr>
            <p:grpSpPr>
              <a:xfrm>
                <a:off x="1498221" y="4047614"/>
                <a:ext cx="529172" cy="240783"/>
                <a:chOff x="1498221" y="4047614"/>
                <a:chExt cx="529172" cy="240783"/>
              </a:xfrm>
            </p:grpSpPr>
            <p:grpSp>
              <p:nvGrpSpPr>
                <p:cNvPr id="4860" name="Google Shape;4860;p64"/>
                <p:cNvGrpSpPr/>
                <p:nvPr/>
              </p:nvGrpSpPr>
              <p:grpSpPr>
                <a:xfrm>
                  <a:off x="1826655" y="4224370"/>
                  <a:ext cx="200738" cy="25631"/>
                  <a:chOff x="1826655" y="4224370"/>
                  <a:chExt cx="200738" cy="25631"/>
                </a:xfrm>
              </p:grpSpPr>
              <p:sp>
                <p:nvSpPr>
                  <p:cNvPr id="4861" name="Google Shape;4861;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64"/>
                <p:cNvGrpSpPr/>
                <p:nvPr/>
              </p:nvGrpSpPr>
              <p:grpSpPr>
                <a:xfrm>
                  <a:off x="1498221" y="4047614"/>
                  <a:ext cx="328444" cy="240783"/>
                  <a:chOff x="1498221" y="4047614"/>
                  <a:chExt cx="328444" cy="240783"/>
                </a:xfrm>
              </p:grpSpPr>
              <p:sp>
                <p:nvSpPr>
                  <p:cNvPr id="4864" name="Google Shape;4864;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64"/>
                  <p:cNvGrpSpPr/>
                  <p:nvPr/>
                </p:nvGrpSpPr>
                <p:grpSpPr>
                  <a:xfrm>
                    <a:off x="1498221" y="4047614"/>
                    <a:ext cx="150566" cy="190416"/>
                    <a:chOff x="1498221" y="4047614"/>
                    <a:chExt cx="150566" cy="190416"/>
                  </a:xfrm>
                </p:grpSpPr>
                <p:sp>
                  <p:nvSpPr>
                    <p:cNvPr id="4866" name="Google Shape;4866;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8" name="Google Shape;4868;p64"/>
              <p:cNvGrpSpPr/>
              <p:nvPr/>
            </p:nvGrpSpPr>
            <p:grpSpPr>
              <a:xfrm>
                <a:off x="1560718" y="3800594"/>
                <a:ext cx="532948" cy="302090"/>
                <a:chOff x="1560718" y="3800594"/>
                <a:chExt cx="532948" cy="302090"/>
              </a:xfrm>
            </p:grpSpPr>
            <p:grpSp>
              <p:nvGrpSpPr>
                <p:cNvPr id="4869" name="Google Shape;4869;p64"/>
                <p:cNvGrpSpPr/>
                <p:nvPr/>
              </p:nvGrpSpPr>
              <p:grpSpPr>
                <a:xfrm>
                  <a:off x="1912179" y="3827344"/>
                  <a:ext cx="181487" cy="25631"/>
                  <a:chOff x="1912179" y="3827344"/>
                  <a:chExt cx="181487" cy="25631"/>
                </a:xfrm>
              </p:grpSpPr>
              <p:sp>
                <p:nvSpPr>
                  <p:cNvPr id="4870" name="Google Shape;4870;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4"/>
                <p:cNvGrpSpPr/>
                <p:nvPr/>
              </p:nvGrpSpPr>
              <p:grpSpPr>
                <a:xfrm>
                  <a:off x="1912179" y="4044505"/>
                  <a:ext cx="181487" cy="25622"/>
                  <a:chOff x="1912179" y="4044506"/>
                  <a:chExt cx="181487" cy="25622"/>
                </a:xfrm>
              </p:grpSpPr>
              <p:sp>
                <p:nvSpPr>
                  <p:cNvPr id="4873" name="Google Shape;4873;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4"/>
                <p:cNvGrpSpPr/>
                <p:nvPr/>
              </p:nvGrpSpPr>
              <p:grpSpPr>
                <a:xfrm>
                  <a:off x="1560718" y="3800594"/>
                  <a:ext cx="351472" cy="302090"/>
                  <a:chOff x="1560718" y="3800594"/>
                  <a:chExt cx="351472" cy="302090"/>
                </a:xfrm>
              </p:grpSpPr>
              <p:grpSp>
                <p:nvGrpSpPr>
                  <p:cNvPr id="4876" name="Google Shape;4876;p64"/>
                  <p:cNvGrpSpPr/>
                  <p:nvPr/>
                </p:nvGrpSpPr>
                <p:grpSpPr>
                  <a:xfrm>
                    <a:off x="1560718" y="3842857"/>
                    <a:ext cx="173586" cy="217131"/>
                    <a:chOff x="1560718" y="3842857"/>
                    <a:chExt cx="173586" cy="217131"/>
                  </a:xfrm>
                </p:grpSpPr>
                <p:sp>
                  <p:nvSpPr>
                    <p:cNvPr id="4877" name="Google Shape;4877;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0" name="Google Shape;4880;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82" name="Google Shape;4882;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3" name="Google Shape;4883;p64"/>
              <p:cNvGrpSpPr/>
              <p:nvPr/>
            </p:nvGrpSpPr>
            <p:grpSpPr>
              <a:xfrm>
                <a:off x="785350" y="3605478"/>
                <a:ext cx="535311" cy="249245"/>
                <a:chOff x="785350" y="3605478"/>
                <a:chExt cx="535311" cy="249245"/>
              </a:xfrm>
            </p:grpSpPr>
            <p:grpSp>
              <p:nvGrpSpPr>
                <p:cNvPr id="4884" name="Google Shape;4884;p64"/>
                <p:cNvGrpSpPr/>
                <p:nvPr/>
              </p:nvGrpSpPr>
              <p:grpSpPr>
                <a:xfrm>
                  <a:off x="785350" y="3605478"/>
                  <a:ext cx="376191" cy="102736"/>
                  <a:chOff x="785350" y="3605478"/>
                  <a:chExt cx="376191" cy="102736"/>
                </a:xfrm>
              </p:grpSpPr>
              <p:sp>
                <p:nvSpPr>
                  <p:cNvPr id="4885" name="Google Shape;4885;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64"/>
                <p:cNvGrpSpPr/>
                <p:nvPr/>
              </p:nvGrpSpPr>
              <p:grpSpPr>
                <a:xfrm>
                  <a:off x="1161530" y="3655851"/>
                  <a:ext cx="159131" cy="198872"/>
                  <a:chOff x="1161530" y="3655851"/>
                  <a:chExt cx="159131" cy="198872"/>
                </a:xfrm>
              </p:grpSpPr>
              <p:sp>
                <p:nvSpPr>
                  <p:cNvPr id="4889" name="Google Shape;4889;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1" name="Google Shape;4891;p64"/>
              <p:cNvGrpSpPr/>
              <p:nvPr/>
            </p:nvGrpSpPr>
            <p:grpSpPr>
              <a:xfrm>
                <a:off x="785350" y="4047614"/>
                <a:ext cx="535311" cy="240783"/>
                <a:chOff x="785350" y="4047614"/>
                <a:chExt cx="535311" cy="240783"/>
              </a:xfrm>
            </p:grpSpPr>
            <p:grpSp>
              <p:nvGrpSpPr>
                <p:cNvPr id="4892" name="Google Shape;4892;p64"/>
                <p:cNvGrpSpPr/>
                <p:nvPr/>
              </p:nvGrpSpPr>
              <p:grpSpPr>
                <a:xfrm>
                  <a:off x="1161636" y="4047614"/>
                  <a:ext cx="159025" cy="190415"/>
                  <a:chOff x="1161636" y="4047614"/>
                  <a:chExt cx="159025" cy="190415"/>
                </a:xfrm>
              </p:grpSpPr>
              <p:sp>
                <p:nvSpPr>
                  <p:cNvPr id="4893" name="Google Shape;4893;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64"/>
                <p:cNvGrpSpPr/>
                <p:nvPr/>
              </p:nvGrpSpPr>
              <p:grpSpPr>
                <a:xfrm>
                  <a:off x="785350" y="4185661"/>
                  <a:ext cx="376191" cy="102736"/>
                  <a:chOff x="785350" y="4185661"/>
                  <a:chExt cx="376191" cy="102736"/>
                </a:xfrm>
              </p:grpSpPr>
              <p:sp>
                <p:nvSpPr>
                  <p:cNvPr id="4896" name="Google Shape;4896;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9" name="Google Shape;4899;p64"/>
              <p:cNvGrpSpPr/>
              <p:nvPr/>
            </p:nvGrpSpPr>
            <p:grpSpPr>
              <a:xfrm>
                <a:off x="1501054" y="3605478"/>
                <a:ext cx="526340" cy="249240"/>
                <a:chOff x="1501054" y="3605478"/>
                <a:chExt cx="526340" cy="249240"/>
              </a:xfrm>
            </p:grpSpPr>
            <p:grpSp>
              <p:nvGrpSpPr>
                <p:cNvPr id="4900" name="Google Shape;4900;p64"/>
                <p:cNvGrpSpPr/>
                <p:nvPr/>
              </p:nvGrpSpPr>
              <p:grpSpPr>
                <a:xfrm>
                  <a:off x="1834208" y="3643867"/>
                  <a:ext cx="193185" cy="25622"/>
                  <a:chOff x="1834208" y="3643867"/>
                  <a:chExt cx="193185" cy="25622"/>
                </a:xfrm>
              </p:grpSpPr>
              <p:sp>
                <p:nvSpPr>
                  <p:cNvPr id="4901" name="Google Shape;4901;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4"/>
                <p:cNvGrpSpPr/>
                <p:nvPr/>
              </p:nvGrpSpPr>
              <p:grpSpPr>
                <a:xfrm>
                  <a:off x="1501054" y="3605478"/>
                  <a:ext cx="333165" cy="249240"/>
                  <a:chOff x="1501054" y="3605478"/>
                  <a:chExt cx="333165" cy="249240"/>
                </a:xfrm>
              </p:grpSpPr>
              <p:sp>
                <p:nvSpPr>
                  <p:cNvPr id="4904" name="Google Shape;4904;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5" name="Google Shape;4905;p64"/>
                  <p:cNvGrpSpPr/>
                  <p:nvPr/>
                </p:nvGrpSpPr>
                <p:grpSpPr>
                  <a:xfrm>
                    <a:off x="1501054" y="3655851"/>
                    <a:ext cx="155286" cy="198867"/>
                    <a:chOff x="1501054" y="3655851"/>
                    <a:chExt cx="155286" cy="198867"/>
                  </a:xfrm>
                </p:grpSpPr>
                <p:sp>
                  <p:nvSpPr>
                    <p:cNvPr id="4906" name="Google Shape;4906;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08" name="Google Shape;4908;p64"/>
              <p:cNvGrpSpPr/>
              <p:nvPr/>
            </p:nvGrpSpPr>
            <p:grpSpPr>
              <a:xfrm>
                <a:off x="724986" y="3800594"/>
                <a:ext cx="532950" cy="302090"/>
                <a:chOff x="724986" y="3800594"/>
                <a:chExt cx="532950" cy="302090"/>
              </a:xfrm>
            </p:grpSpPr>
            <p:grpSp>
              <p:nvGrpSpPr>
                <p:cNvPr id="4909" name="Google Shape;4909;p64"/>
                <p:cNvGrpSpPr/>
                <p:nvPr/>
              </p:nvGrpSpPr>
              <p:grpSpPr>
                <a:xfrm>
                  <a:off x="724986" y="4044367"/>
                  <a:ext cx="181314" cy="25626"/>
                  <a:chOff x="724986" y="4044367"/>
                  <a:chExt cx="181314" cy="25626"/>
                </a:xfrm>
              </p:grpSpPr>
              <p:sp>
                <p:nvSpPr>
                  <p:cNvPr id="4910" name="Google Shape;4910;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4"/>
                <p:cNvGrpSpPr/>
                <p:nvPr/>
              </p:nvGrpSpPr>
              <p:grpSpPr>
                <a:xfrm>
                  <a:off x="906290" y="3800594"/>
                  <a:ext cx="351646" cy="302090"/>
                  <a:chOff x="906290" y="3800594"/>
                  <a:chExt cx="351646" cy="302090"/>
                </a:xfrm>
              </p:grpSpPr>
              <p:grpSp>
                <p:nvGrpSpPr>
                  <p:cNvPr id="4913" name="Google Shape;4913;p64"/>
                  <p:cNvGrpSpPr/>
                  <p:nvPr/>
                </p:nvGrpSpPr>
                <p:grpSpPr>
                  <a:xfrm>
                    <a:off x="1084172" y="3842857"/>
                    <a:ext cx="173764" cy="217131"/>
                    <a:chOff x="1084172" y="3842857"/>
                    <a:chExt cx="173764" cy="217131"/>
                  </a:xfrm>
                </p:grpSpPr>
                <p:grpSp>
                  <p:nvGrpSpPr>
                    <p:cNvPr id="4914" name="Google Shape;4914;p64"/>
                    <p:cNvGrpSpPr/>
                    <p:nvPr/>
                  </p:nvGrpSpPr>
                  <p:grpSpPr>
                    <a:xfrm>
                      <a:off x="1156862" y="3936509"/>
                      <a:ext cx="101073" cy="25622"/>
                      <a:chOff x="1156862" y="3936509"/>
                      <a:chExt cx="101073" cy="25622"/>
                    </a:xfrm>
                  </p:grpSpPr>
                  <p:sp>
                    <p:nvSpPr>
                      <p:cNvPr id="4915" name="Google Shape;4915;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7" name="Google Shape;4917;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8" name="Google Shape;4918;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4"/>
                <p:cNvGrpSpPr/>
                <p:nvPr/>
              </p:nvGrpSpPr>
              <p:grpSpPr>
                <a:xfrm>
                  <a:off x="724986" y="3830189"/>
                  <a:ext cx="189533" cy="25626"/>
                  <a:chOff x="724986" y="3830189"/>
                  <a:chExt cx="189533" cy="25626"/>
                </a:xfrm>
              </p:grpSpPr>
              <p:sp>
                <p:nvSpPr>
                  <p:cNvPr id="4921" name="Google Shape;4921;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23" name="Google Shape;4923;p64"/>
          <p:cNvGrpSpPr/>
          <p:nvPr/>
        </p:nvGrpSpPr>
        <p:grpSpPr>
          <a:xfrm>
            <a:off x="2253298" y="2455640"/>
            <a:ext cx="948701" cy="935378"/>
            <a:chOff x="2253298" y="2428317"/>
            <a:chExt cx="948701" cy="935378"/>
          </a:xfrm>
        </p:grpSpPr>
        <p:sp>
          <p:nvSpPr>
            <p:cNvPr id="4924" name="Google Shape;4924;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60"/>
        <p:cNvGrpSpPr/>
        <p:nvPr/>
      </p:nvGrpSpPr>
      <p:grpSpPr>
        <a:xfrm>
          <a:off x="0" y="0"/>
          <a:ext cx="0" cy="0"/>
          <a:chOff x="0" y="0"/>
          <a:chExt cx="0" cy="0"/>
        </a:xfrm>
      </p:grpSpPr>
      <p:grpSp>
        <p:nvGrpSpPr>
          <p:cNvPr id="4961" name="Google Shape;4961;p65"/>
          <p:cNvGrpSpPr/>
          <p:nvPr/>
        </p:nvGrpSpPr>
        <p:grpSpPr>
          <a:xfrm>
            <a:off x="3353582" y="1145627"/>
            <a:ext cx="2363393" cy="1017867"/>
            <a:chOff x="3292400" y="1219146"/>
            <a:chExt cx="2615240" cy="1110239"/>
          </a:xfrm>
        </p:grpSpPr>
        <p:sp>
          <p:nvSpPr>
            <p:cNvPr id="4962" name="Google Shape;4962;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63" name="Google Shape;4963;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64" name="Google Shape;4964;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65" name="Google Shape;4965;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66" name="Google Shape;4966;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67" name="Google Shape;4967;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68" name="Google Shape;4968;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69" name="Google Shape;4969;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70" name="Google Shape;4970;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71" name="Google Shape;4971;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72" name="Google Shape;4972;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73" name="Google Shape;4973;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74" name="Google Shape;4974;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75" name="Google Shape;4975;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76" name="Google Shape;4976;p65"/>
            <p:cNvGrpSpPr/>
            <p:nvPr/>
          </p:nvGrpSpPr>
          <p:grpSpPr>
            <a:xfrm>
              <a:off x="3748438" y="1378608"/>
              <a:ext cx="2159202" cy="903971"/>
              <a:chOff x="1683525" y="2179850"/>
              <a:chExt cx="4519050" cy="2134525"/>
            </a:xfrm>
          </p:grpSpPr>
          <p:sp>
            <p:nvSpPr>
              <p:cNvPr id="4977" name="Google Shape;4977;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8" name="Google Shape;4978;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9" name="Google Shape;4979;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0" name="Google Shape;4980;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1" name="Google Shape;4981;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2" name="Google Shape;4982;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3" name="Google Shape;4983;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4" name="Google Shape;4984;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5" name="Google Shape;4985;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6" name="Google Shape;4986;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7" name="Google Shape;4987;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8" name="Google Shape;4988;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89" name="Google Shape;4989;p65"/>
          <p:cNvGraphicFramePr/>
          <p:nvPr/>
        </p:nvGraphicFramePr>
        <p:xfrm>
          <a:off x="5949675" y="2323100"/>
          <a:ext cx="3000000" cy="3000000"/>
        </p:xfrm>
        <a:graphic>
          <a:graphicData uri="http://schemas.openxmlformats.org/drawingml/2006/table">
            <a:tbl>
              <a:tblPr>
                <a:noFill/>
                <a:tableStyleId>{AC1C0C37-2531-476F-9571-B071A2A0E69E}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90" name="Google Shape;4990;p65"/>
          <p:cNvGrpSpPr/>
          <p:nvPr/>
        </p:nvGrpSpPr>
        <p:grpSpPr>
          <a:xfrm>
            <a:off x="5926924" y="3381697"/>
            <a:ext cx="2519825" cy="1001454"/>
            <a:chOff x="1906114" y="789980"/>
            <a:chExt cx="1487676" cy="606868"/>
          </a:xfrm>
        </p:grpSpPr>
        <p:cxnSp>
          <p:nvCxnSpPr>
            <p:cNvPr id="4991" name="Google Shape;4991;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92" name="Google Shape;4992;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93" name="Google Shape;4993;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94" name="Google Shape;4994;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995" name="Google Shape;4995;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996" name="Google Shape;4996;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997" name="Google Shape;4997;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998" name="Google Shape;4998;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05" name="Google Shape;5005;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06" name="Google Shape;5006;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07" name="Google Shape;5007;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5"/>
          <p:cNvGrpSpPr/>
          <p:nvPr/>
        </p:nvGrpSpPr>
        <p:grpSpPr>
          <a:xfrm>
            <a:off x="726399" y="1190655"/>
            <a:ext cx="2394370" cy="976502"/>
            <a:chOff x="749309" y="1112739"/>
            <a:chExt cx="2371603" cy="976502"/>
          </a:xfrm>
        </p:grpSpPr>
        <p:sp>
          <p:nvSpPr>
            <p:cNvPr id="5009" name="Google Shape;5009;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41" name="Google Shape;5041;p65"/>
          <p:cNvGraphicFramePr/>
          <p:nvPr/>
        </p:nvGraphicFramePr>
        <p:xfrm>
          <a:off x="5949700" y="1188950"/>
          <a:ext cx="3000000" cy="3000000"/>
        </p:xfrm>
        <a:graphic>
          <a:graphicData uri="http://schemas.openxmlformats.org/drawingml/2006/table">
            <a:tbl>
              <a:tblPr>
                <a:noFill/>
                <a:tableStyleId>{AC1C0C37-2531-476F-9571-B071A2A0E69E}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42" name="Google Shape;5042;p65"/>
          <p:cNvGraphicFramePr/>
          <p:nvPr/>
        </p:nvGraphicFramePr>
        <p:xfrm>
          <a:off x="3356413" y="2323100"/>
          <a:ext cx="3000000" cy="3000000"/>
        </p:xfrm>
        <a:graphic>
          <a:graphicData uri="http://schemas.openxmlformats.org/drawingml/2006/table">
            <a:tbl>
              <a:tblPr>
                <a:noFill/>
                <a:tableStyleId>{AC1C0C37-2531-476F-9571-B071A2A0E69E}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43" name="Google Shape;5043;p65"/>
          <p:cNvGrpSpPr/>
          <p:nvPr/>
        </p:nvGrpSpPr>
        <p:grpSpPr>
          <a:xfrm>
            <a:off x="4100342" y="2709743"/>
            <a:ext cx="1517436" cy="74460"/>
            <a:chOff x="3980086" y="2804397"/>
            <a:chExt cx="1227600" cy="66900"/>
          </a:xfrm>
        </p:grpSpPr>
        <p:sp>
          <p:nvSpPr>
            <p:cNvPr id="5044" name="Google Shape;5044;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65"/>
          <p:cNvGrpSpPr/>
          <p:nvPr/>
        </p:nvGrpSpPr>
        <p:grpSpPr>
          <a:xfrm>
            <a:off x="4725406" y="3002330"/>
            <a:ext cx="892956" cy="74460"/>
            <a:chOff x="3980086" y="2804397"/>
            <a:chExt cx="1227600" cy="66900"/>
          </a:xfrm>
        </p:grpSpPr>
        <p:sp>
          <p:nvSpPr>
            <p:cNvPr id="5047" name="Google Shape;5047;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65"/>
          <p:cNvGrpSpPr/>
          <p:nvPr/>
        </p:nvGrpSpPr>
        <p:grpSpPr>
          <a:xfrm>
            <a:off x="3358498" y="3361213"/>
            <a:ext cx="2363244" cy="1005943"/>
            <a:chOff x="3358415" y="3361302"/>
            <a:chExt cx="2363244" cy="1024695"/>
          </a:xfrm>
        </p:grpSpPr>
        <p:grpSp>
          <p:nvGrpSpPr>
            <p:cNvPr id="5050" name="Google Shape;5050;p65"/>
            <p:cNvGrpSpPr/>
            <p:nvPr/>
          </p:nvGrpSpPr>
          <p:grpSpPr>
            <a:xfrm>
              <a:off x="3358415" y="3361302"/>
              <a:ext cx="441300" cy="1024695"/>
              <a:chOff x="3358415" y="3361302"/>
              <a:chExt cx="441300" cy="1024695"/>
            </a:xfrm>
          </p:grpSpPr>
          <p:sp>
            <p:nvSpPr>
              <p:cNvPr id="5051" name="Google Shape;5051;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5"/>
            <p:cNvGrpSpPr/>
            <p:nvPr/>
          </p:nvGrpSpPr>
          <p:grpSpPr>
            <a:xfrm>
              <a:off x="3838901" y="3361302"/>
              <a:ext cx="441300" cy="1024695"/>
              <a:chOff x="3838901" y="3361302"/>
              <a:chExt cx="441300" cy="1024695"/>
            </a:xfrm>
          </p:grpSpPr>
          <p:sp>
            <p:nvSpPr>
              <p:cNvPr id="5058" name="Google Shape;5058;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5"/>
            <p:cNvGrpSpPr/>
            <p:nvPr/>
          </p:nvGrpSpPr>
          <p:grpSpPr>
            <a:xfrm>
              <a:off x="4319387" y="3361302"/>
              <a:ext cx="441300" cy="1024695"/>
              <a:chOff x="4319387" y="3361302"/>
              <a:chExt cx="441300" cy="1024695"/>
            </a:xfrm>
          </p:grpSpPr>
          <p:sp>
            <p:nvSpPr>
              <p:cNvPr id="5065" name="Google Shape;5065;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5"/>
            <p:cNvGrpSpPr/>
            <p:nvPr/>
          </p:nvGrpSpPr>
          <p:grpSpPr>
            <a:xfrm>
              <a:off x="4799873" y="3361302"/>
              <a:ext cx="441300" cy="1024695"/>
              <a:chOff x="4799873" y="3361302"/>
              <a:chExt cx="441300" cy="1024695"/>
            </a:xfrm>
          </p:grpSpPr>
          <p:sp>
            <p:nvSpPr>
              <p:cNvPr id="5072" name="Google Shape;5072;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5"/>
            <p:cNvGrpSpPr/>
            <p:nvPr/>
          </p:nvGrpSpPr>
          <p:grpSpPr>
            <a:xfrm>
              <a:off x="5280360" y="3361302"/>
              <a:ext cx="441300" cy="1024695"/>
              <a:chOff x="5280360" y="3361302"/>
              <a:chExt cx="441300" cy="1024695"/>
            </a:xfrm>
          </p:grpSpPr>
          <p:sp>
            <p:nvSpPr>
              <p:cNvPr id="5079" name="Google Shape;5079;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85" name="Google Shape;5085;p65"/>
          <p:cNvGraphicFramePr/>
          <p:nvPr/>
        </p:nvGraphicFramePr>
        <p:xfrm>
          <a:off x="724925" y="2323100"/>
          <a:ext cx="3000000" cy="3000000"/>
        </p:xfrm>
        <a:graphic>
          <a:graphicData uri="http://schemas.openxmlformats.org/drawingml/2006/table">
            <a:tbl>
              <a:tblPr>
                <a:noFill/>
                <a:tableStyleId>{AC1C0C37-2531-476F-9571-B071A2A0E69E}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86" name="Google Shape;5086;p65"/>
          <p:cNvGrpSpPr/>
          <p:nvPr/>
        </p:nvGrpSpPr>
        <p:grpSpPr>
          <a:xfrm>
            <a:off x="726450" y="3372825"/>
            <a:ext cx="2403614" cy="1005900"/>
            <a:chOff x="726450" y="3372825"/>
            <a:chExt cx="2403614" cy="1005900"/>
          </a:xfrm>
        </p:grpSpPr>
        <p:grpSp>
          <p:nvGrpSpPr>
            <p:cNvPr id="5087" name="Google Shape;5087;p65"/>
            <p:cNvGrpSpPr/>
            <p:nvPr/>
          </p:nvGrpSpPr>
          <p:grpSpPr>
            <a:xfrm>
              <a:off x="726450" y="3696000"/>
              <a:ext cx="2403614" cy="500898"/>
              <a:chOff x="726450" y="3696000"/>
              <a:chExt cx="2403614" cy="500898"/>
            </a:xfrm>
          </p:grpSpPr>
          <p:sp>
            <p:nvSpPr>
              <p:cNvPr id="5088" name="Google Shape;5088;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89" name="Google Shape;5089;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90" name="Google Shape;5090;p65"/>
            <p:cNvGrpSpPr/>
            <p:nvPr/>
          </p:nvGrpSpPr>
          <p:grpSpPr>
            <a:xfrm>
              <a:off x="1348050" y="3372825"/>
              <a:ext cx="1720425" cy="1005900"/>
              <a:chOff x="1348050" y="3372825"/>
              <a:chExt cx="1720425" cy="1005900"/>
            </a:xfrm>
          </p:grpSpPr>
          <p:sp>
            <p:nvSpPr>
              <p:cNvPr id="5091" name="Google Shape;5091;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2" name="Google Shape;5092;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3" name="Google Shape;5093;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4" name="Google Shape;5094;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5" name="Google Shape;5095;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96" name="Google Shape;5096;p65"/>
            <p:cNvGrpSpPr/>
            <p:nvPr/>
          </p:nvGrpSpPr>
          <p:grpSpPr>
            <a:xfrm>
              <a:off x="1455707" y="3731058"/>
              <a:ext cx="1491150" cy="417657"/>
              <a:chOff x="1455707" y="3731058"/>
              <a:chExt cx="1491150" cy="417657"/>
            </a:xfrm>
          </p:grpSpPr>
          <p:grpSp>
            <p:nvGrpSpPr>
              <p:cNvPr id="5097" name="Google Shape;5097;p65"/>
              <p:cNvGrpSpPr/>
              <p:nvPr/>
            </p:nvGrpSpPr>
            <p:grpSpPr>
              <a:xfrm>
                <a:off x="1472938" y="3745828"/>
                <a:ext cx="72126" cy="53788"/>
                <a:chOff x="1472938" y="3745828"/>
                <a:chExt cx="72126" cy="53788"/>
              </a:xfrm>
            </p:grpSpPr>
            <p:sp>
              <p:nvSpPr>
                <p:cNvPr id="5098" name="Google Shape;5098;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65"/>
              <p:cNvGrpSpPr/>
              <p:nvPr/>
            </p:nvGrpSpPr>
            <p:grpSpPr>
              <a:xfrm>
                <a:off x="1819181" y="4089633"/>
                <a:ext cx="72126" cy="53788"/>
                <a:chOff x="1819181" y="4089633"/>
                <a:chExt cx="72126" cy="53788"/>
              </a:xfrm>
            </p:grpSpPr>
            <p:sp>
              <p:nvSpPr>
                <p:cNvPr id="5101" name="Google Shape;5101;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65"/>
              <p:cNvGrpSpPr/>
              <p:nvPr/>
            </p:nvGrpSpPr>
            <p:grpSpPr>
              <a:xfrm>
                <a:off x="1455707" y="4084171"/>
                <a:ext cx="64321" cy="64544"/>
                <a:chOff x="1455707" y="4084171"/>
                <a:chExt cx="64321" cy="64544"/>
              </a:xfrm>
            </p:grpSpPr>
            <p:sp>
              <p:nvSpPr>
                <p:cNvPr id="5104" name="Google Shape;5104;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5"/>
              <p:cNvGrpSpPr/>
              <p:nvPr/>
            </p:nvGrpSpPr>
            <p:grpSpPr>
              <a:xfrm>
                <a:off x="1818610" y="3731058"/>
                <a:ext cx="64321" cy="64544"/>
                <a:chOff x="1818610" y="3731058"/>
                <a:chExt cx="64321" cy="64544"/>
              </a:xfrm>
            </p:grpSpPr>
            <p:sp>
              <p:nvSpPr>
                <p:cNvPr id="5107" name="Google Shape;5107;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5"/>
              <p:cNvGrpSpPr/>
              <p:nvPr/>
            </p:nvGrpSpPr>
            <p:grpSpPr>
              <a:xfrm>
                <a:off x="2172491" y="4089633"/>
                <a:ext cx="72126" cy="53788"/>
                <a:chOff x="2172491" y="4089633"/>
                <a:chExt cx="72126" cy="53788"/>
              </a:xfrm>
            </p:grpSpPr>
            <p:sp>
              <p:nvSpPr>
                <p:cNvPr id="5110" name="Google Shape;5110;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5"/>
              <p:cNvGrpSpPr/>
              <p:nvPr/>
            </p:nvGrpSpPr>
            <p:grpSpPr>
              <a:xfrm>
                <a:off x="2171920" y="3731058"/>
                <a:ext cx="64321" cy="64544"/>
                <a:chOff x="2171920" y="3731058"/>
                <a:chExt cx="64321" cy="64544"/>
              </a:xfrm>
            </p:grpSpPr>
            <p:sp>
              <p:nvSpPr>
                <p:cNvPr id="5113" name="Google Shape;5113;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5"/>
              <p:cNvGrpSpPr/>
              <p:nvPr/>
            </p:nvGrpSpPr>
            <p:grpSpPr>
              <a:xfrm>
                <a:off x="2874730" y="3745828"/>
                <a:ext cx="72126" cy="53788"/>
                <a:chOff x="2874730" y="3745828"/>
                <a:chExt cx="72126" cy="53788"/>
              </a:xfrm>
            </p:grpSpPr>
            <p:sp>
              <p:nvSpPr>
                <p:cNvPr id="5116" name="Google Shape;5116;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5"/>
              <p:cNvGrpSpPr/>
              <p:nvPr/>
            </p:nvGrpSpPr>
            <p:grpSpPr>
              <a:xfrm>
                <a:off x="2878589" y="4081481"/>
                <a:ext cx="64321" cy="64544"/>
                <a:chOff x="2878589" y="4081481"/>
                <a:chExt cx="64321" cy="64544"/>
              </a:xfrm>
            </p:grpSpPr>
            <p:sp>
              <p:nvSpPr>
                <p:cNvPr id="5119" name="Google Shape;5119;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5"/>
              <p:cNvGrpSpPr/>
              <p:nvPr/>
            </p:nvGrpSpPr>
            <p:grpSpPr>
              <a:xfrm>
                <a:off x="2525796" y="4089633"/>
                <a:ext cx="72126" cy="53788"/>
                <a:chOff x="2525796" y="4089633"/>
                <a:chExt cx="72126" cy="53788"/>
              </a:xfrm>
            </p:grpSpPr>
            <p:sp>
              <p:nvSpPr>
                <p:cNvPr id="5122" name="Google Shape;5122;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5"/>
              <p:cNvGrpSpPr/>
              <p:nvPr/>
            </p:nvGrpSpPr>
            <p:grpSpPr>
              <a:xfrm>
                <a:off x="2525225" y="3731058"/>
                <a:ext cx="64321" cy="64544"/>
                <a:chOff x="2525225" y="3731058"/>
                <a:chExt cx="64321" cy="64544"/>
              </a:xfrm>
            </p:grpSpPr>
            <p:sp>
              <p:nvSpPr>
                <p:cNvPr id="5125" name="Google Shape;5125;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30"/>
        <p:cNvGrpSpPr/>
        <p:nvPr/>
      </p:nvGrpSpPr>
      <p:grpSpPr>
        <a:xfrm>
          <a:off x="0" y="0"/>
          <a:ext cx="0" cy="0"/>
          <a:chOff x="0" y="0"/>
          <a:chExt cx="0" cy="0"/>
        </a:xfrm>
      </p:grpSpPr>
      <p:grpSp>
        <p:nvGrpSpPr>
          <p:cNvPr id="5131" name="Google Shape;5131;p66"/>
          <p:cNvGrpSpPr/>
          <p:nvPr/>
        </p:nvGrpSpPr>
        <p:grpSpPr>
          <a:xfrm>
            <a:off x="732428" y="1171356"/>
            <a:ext cx="845921" cy="690752"/>
            <a:chOff x="732428" y="1198513"/>
            <a:chExt cx="845921" cy="690752"/>
          </a:xfrm>
        </p:grpSpPr>
        <p:grpSp>
          <p:nvGrpSpPr>
            <p:cNvPr id="5132" name="Google Shape;5132;p66"/>
            <p:cNvGrpSpPr/>
            <p:nvPr/>
          </p:nvGrpSpPr>
          <p:grpSpPr>
            <a:xfrm>
              <a:off x="823030" y="1198513"/>
              <a:ext cx="755319" cy="690752"/>
              <a:chOff x="823030" y="1198513"/>
              <a:chExt cx="755319" cy="690752"/>
            </a:xfrm>
          </p:grpSpPr>
          <p:sp>
            <p:nvSpPr>
              <p:cNvPr id="5133" name="Google Shape;5133;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6"/>
            <p:cNvGrpSpPr/>
            <p:nvPr/>
          </p:nvGrpSpPr>
          <p:grpSpPr>
            <a:xfrm>
              <a:off x="732428" y="1239937"/>
              <a:ext cx="739912" cy="607886"/>
              <a:chOff x="732428" y="1239937"/>
              <a:chExt cx="739912" cy="607886"/>
            </a:xfrm>
          </p:grpSpPr>
          <p:sp>
            <p:nvSpPr>
              <p:cNvPr id="5136" name="Google Shape;5136;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6"/>
            <p:cNvGrpSpPr/>
            <p:nvPr/>
          </p:nvGrpSpPr>
          <p:grpSpPr>
            <a:xfrm>
              <a:off x="732428" y="1277018"/>
              <a:ext cx="702832" cy="533758"/>
              <a:chOff x="732428" y="1277018"/>
              <a:chExt cx="702832" cy="533758"/>
            </a:xfrm>
          </p:grpSpPr>
          <p:sp>
            <p:nvSpPr>
              <p:cNvPr id="5139" name="Google Shape;5139;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6"/>
            <p:cNvGrpSpPr/>
            <p:nvPr/>
          </p:nvGrpSpPr>
          <p:grpSpPr>
            <a:xfrm>
              <a:off x="931170" y="1306653"/>
              <a:ext cx="647179" cy="474455"/>
              <a:chOff x="931170" y="1306653"/>
              <a:chExt cx="647179" cy="474455"/>
            </a:xfrm>
          </p:grpSpPr>
          <p:sp>
            <p:nvSpPr>
              <p:cNvPr id="5142" name="Google Shape;5142;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4" name="Google Shape;5144;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6"/>
          <p:cNvGrpSpPr/>
          <p:nvPr/>
        </p:nvGrpSpPr>
        <p:grpSpPr>
          <a:xfrm>
            <a:off x="3964037" y="1171363"/>
            <a:ext cx="634656" cy="699982"/>
            <a:chOff x="5985650" y="2860025"/>
            <a:chExt cx="1396075" cy="1539775"/>
          </a:xfrm>
        </p:grpSpPr>
        <p:sp>
          <p:nvSpPr>
            <p:cNvPr id="5146" name="Google Shape;5146;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6"/>
          <p:cNvGrpSpPr/>
          <p:nvPr/>
        </p:nvGrpSpPr>
        <p:grpSpPr>
          <a:xfrm>
            <a:off x="4719687" y="1171356"/>
            <a:ext cx="725845" cy="699975"/>
            <a:chOff x="4249973" y="1201875"/>
            <a:chExt cx="1958568" cy="1888762"/>
          </a:xfrm>
        </p:grpSpPr>
        <p:sp>
          <p:nvSpPr>
            <p:cNvPr id="5179" name="Google Shape;5179;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66"/>
            <p:cNvGrpSpPr/>
            <p:nvPr/>
          </p:nvGrpSpPr>
          <p:grpSpPr>
            <a:xfrm>
              <a:off x="5853086" y="1789142"/>
              <a:ext cx="355454" cy="1048099"/>
              <a:chOff x="5576108" y="2016725"/>
              <a:chExt cx="565200" cy="1666560"/>
            </a:xfrm>
          </p:grpSpPr>
          <p:sp>
            <p:nvSpPr>
              <p:cNvPr id="5181" name="Google Shape;5181;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2" name="Google Shape;5182;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6"/>
            <p:cNvGrpSpPr/>
            <p:nvPr/>
          </p:nvGrpSpPr>
          <p:grpSpPr>
            <a:xfrm>
              <a:off x="4869455" y="2691676"/>
              <a:ext cx="1013897" cy="398961"/>
              <a:chOff x="4012057" y="3451825"/>
              <a:chExt cx="1612175" cy="634379"/>
            </a:xfrm>
          </p:grpSpPr>
          <p:sp>
            <p:nvSpPr>
              <p:cNvPr id="5184" name="Google Shape;5184;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5" name="Google Shape;5185;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66"/>
            <p:cNvGrpSpPr/>
            <p:nvPr/>
          </p:nvGrpSpPr>
          <p:grpSpPr>
            <a:xfrm>
              <a:off x="4276937" y="2155961"/>
              <a:ext cx="651965" cy="891358"/>
              <a:chOff x="3069908" y="2599997"/>
              <a:chExt cx="1036675" cy="1417328"/>
            </a:xfrm>
          </p:grpSpPr>
          <p:sp>
            <p:nvSpPr>
              <p:cNvPr id="5187" name="Google Shape;5187;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8" name="Google Shape;5188;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66"/>
            <p:cNvGrpSpPr/>
            <p:nvPr/>
          </p:nvGrpSpPr>
          <p:grpSpPr>
            <a:xfrm>
              <a:off x="5054918" y="1201875"/>
              <a:ext cx="999548" cy="602711"/>
              <a:chOff x="4306958" y="1082925"/>
              <a:chExt cx="1589359" cy="958358"/>
            </a:xfrm>
          </p:grpSpPr>
          <p:sp>
            <p:nvSpPr>
              <p:cNvPr id="5190" name="Google Shape;5190;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1" name="Google Shape;5191;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6"/>
            <p:cNvGrpSpPr/>
            <p:nvPr/>
          </p:nvGrpSpPr>
          <p:grpSpPr>
            <a:xfrm>
              <a:off x="4249973" y="1303451"/>
              <a:ext cx="799317" cy="841334"/>
              <a:chOff x="3027033" y="1244439"/>
              <a:chExt cx="1270977" cy="1337786"/>
            </a:xfrm>
          </p:grpSpPr>
          <p:sp>
            <p:nvSpPr>
              <p:cNvPr id="5193" name="Google Shape;5193;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4" name="Google Shape;5194;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5" name="Google Shape;5195;p66"/>
          <p:cNvGrpSpPr/>
          <p:nvPr/>
        </p:nvGrpSpPr>
        <p:grpSpPr>
          <a:xfrm>
            <a:off x="4072551" y="2058137"/>
            <a:ext cx="750769" cy="683784"/>
            <a:chOff x="4204684" y="2104422"/>
            <a:chExt cx="699822" cy="637382"/>
          </a:xfrm>
        </p:grpSpPr>
        <p:grpSp>
          <p:nvGrpSpPr>
            <p:cNvPr id="5196" name="Google Shape;5196;p66"/>
            <p:cNvGrpSpPr/>
            <p:nvPr/>
          </p:nvGrpSpPr>
          <p:grpSpPr>
            <a:xfrm>
              <a:off x="4204684" y="2430067"/>
              <a:ext cx="342957" cy="311738"/>
              <a:chOff x="4204684" y="2430067"/>
              <a:chExt cx="342957" cy="311738"/>
            </a:xfrm>
          </p:grpSpPr>
          <p:sp>
            <p:nvSpPr>
              <p:cNvPr id="5197" name="Google Shape;5197;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66"/>
            <p:cNvGrpSpPr/>
            <p:nvPr/>
          </p:nvGrpSpPr>
          <p:grpSpPr>
            <a:xfrm>
              <a:off x="4561586" y="2430067"/>
              <a:ext cx="342920" cy="311738"/>
              <a:chOff x="4561586" y="2430067"/>
              <a:chExt cx="342920" cy="311738"/>
            </a:xfrm>
          </p:grpSpPr>
          <p:sp>
            <p:nvSpPr>
              <p:cNvPr id="5200" name="Google Shape;5200;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6"/>
            <p:cNvGrpSpPr/>
            <p:nvPr/>
          </p:nvGrpSpPr>
          <p:grpSpPr>
            <a:xfrm>
              <a:off x="4561586" y="2104422"/>
              <a:ext cx="342920" cy="311738"/>
              <a:chOff x="4561586" y="2104422"/>
              <a:chExt cx="342920" cy="311738"/>
            </a:xfrm>
          </p:grpSpPr>
          <p:sp>
            <p:nvSpPr>
              <p:cNvPr id="5203" name="Google Shape;5203;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66"/>
            <p:cNvGrpSpPr/>
            <p:nvPr/>
          </p:nvGrpSpPr>
          <p:grpSpPr>
            <a:xfrm>
              <a:off x="4204684" y="2104422"/>
              <a:ext cx="342957" cy="311664"/>
              <a:chOff x="4204684" y="2104422"/>
              <a:chExt cx="342957" cy="311664"/>
            </a:xfrm>
          </p:grpSpPr>
          <p:sp>
            <p:nvSpPr>
              <p:cNvPr id="5206" name="Google Shape;5206;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8" name="Google Shape;5208;p66"/>
          <p:cNvGrpSpPr/>
          <p:nvPr/>
        </p:nvGrpSpPr>
        <p:grpSpPr>
          <a:xfrm>
            <a:off x="5536984" y="1171351"/>
            <a:ext cx="660591" cy="688867"/>
            <a:chOff x="5830645" y="1267368"/>
            <a:chExt cx="530340" cy="553040"/>
          </a:xfrm>
        </p:grpSpPr>
        <p:sp>
          <p:nvSpPr>
            <p:cNvPr id="5209" name="Google Shape;5209;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66"/>
            <p:cNvGrpSpPr/>
            <p:nvPr/>
          </p:nvGrpSpPr>
          <p:grpSpPr>
            <a:xfrm>
              <a:off x="5830645" y="1267368"/>
              <a:ext cx="259743" cy="269909"/>
              <a:chOff x="5830645" y="1267368"/>
              <a:chExt cx="259743" cy="269909"/>
            </a:xfrm>
          </p:grpSpPr>
          <p:sp>
            <p:nvSpPr>
              <p:cNvPr id="5211" name="Google Shape;5211;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66"/>
            <p:cNvGrpSpPr/>
            <p:nvPr/>
          </p:nvGrpSpPr>
          <p:grpSpPr>
            <a:xfrm>
              <a:off x="6101293" y="1267368"/>
              <a:ext cx="259692" cy="269909"/>
              <a:chOff x="6101293" y="1267368"/>
              <a:chExt cx="259692" cy="269909"/>
            </a:xfrm>
          </p:grpSpPr>
          <p:sp>
            <p:nvSpPr>
              <p:cNvPr id="5214" name="Google Shape;5214;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66"/>
            <p:cNvGrpSpPr/>
            <p:nvPr/>
          </p:nvGrpSpPr>
          <p:grpSpPr>
            <a:xfrm>
              <a:off x="5830645" y="1550500"/>
              <a:ext cx="259692" cy="269909"/>
              <a:chOff x="5830645" y="1550500"/>
              <a:chExt cx="259692" cy="269909"/>
            </a:xfrm>
          </p:grpSpPr>
          <p:sp>
            <p:nvSpPr>
              <p:cNvPr id="5217" name="Google Shape;5217;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66"/>
            <p:cNvGrpSpPr/>
            <p:nvPr/>
          </p:nvGrpSpPr>
          <p:grpSpPr>
            <a:xfrm>
              <a:off x="6101293" y="1550500"/>
              <a:ext cx="259692" cy="269909"/>
              <a:chOff x="6101293" y="1550500"/>
              <a:chExt cx="259692" cy="269909"/>
            </a:xfrm>
          </p:grpSpPr>
          <p:sp>
            <p:nvSpPr>
              <p:cNvPr id="5220" name="Google Shape;5220;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2" name="Google Shape;5222;p66"/>
          <p:cNvGrpSpPr/>
          <p:nvPr/>
        </p:nvGrpSpPr>
        <p:grpSpPr>
          <a:xfrm>
            <a:off x="739138" y="2061810"/>
            <a:ext cx="697154" cy="679574"/>
            <a:chOff x="2679875" y="2361475"/>
            <a:chExt cx="780425" cy="760575"/>
          </a:xfrm>
        </p:grpSpPr>
        <p:sp>
          <p:nvSpPr>
            <p:cNvPr id="5223" name="Google Shape;5223;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66"/>
          <p:cNvGrpSpPr/>
          <p:nvPr/>
        </p:nvGrpSpPr>
        <p:grpSpPr>
          <a:xfrm>
            <a:off x="3138297" y="1171402"/>
            <a:ext cx="735829" cy="684547"/>
            <a:chOff x="3351965" y="1148808"/>
            <a:chExt cx="750770" cy="698375"/>
          </a:xfrm>
        </p:grpSpPr>
        <p:grpSp>
          <p:nvGrpSpPr>
            <p:cNvPr id="5230" name="Google Shape;5230;p66"/>
            <p:cNvGrpSpPr/>
            <p:nvPr/>
          </p:nvGrpSpPr>
          <p:grpSpPr>
            <a:xfrm>
              <a:off x="3586796" y="1148808"/>
              <a:ext cx="294857" cy="286830"/>
              <a:chOff x="3750225" y="1774000"/>
              <a:chExt cx="149575" cy="145525"/>
            </a:xfrm>
          </p:grpSpPr>
          <p:sp>
            <p:nvSpPr>
              <p:cNvPr id="5231" name="Google Shape;5231;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66"/>
            <p:cNvGrpSpPr/>
            <p:nvPr/>
          </p:nvGrpSpPr>
          <p:grpSpPr>
            <a:xfrm>
              <a:off x="3779245" y="1375768"/>
              <a:ext cx="323490" cy="286978"/>
              <a:chOff x="3847850" y="1889150"/>
              <a:chExt cx="164100" cy="145600"/>
            </a:xfrm>
          </p:grpSpPr>
          <p:sp>
            <p:nvSpPr>
              <p:cNvPr id="5234" name="Google Shape;5234;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6"/>
            <p:cNvGrpSpPr/>
            <p:nvPr/>
          </p:nvGrpSpPr>
          <p:grpSpPr>
            <a:xfrm>
              <a:off x="3351965" y="1330435"/>
              <a:ext cx="295449" cy="285401"/>
              <a:chOff x="3631100" y="1866150"/>
              <a:chExt cx="149875" cy="144800"/>
            </a:xfrm>
          </p:grpSpPr>
          <p:sp>
            <p:nvSpPr>
              <p:cNvPr id="5237" name="Google Shape;5237;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6"/>
            <p:cNvGrpSpPr/>
            <p:nvPr/>
          </p:nvGrpSpPr>
          <p:grpSpPr>
            <a:xfrm>
              <a:off x="3548208" y="1560352"/>
              <a:ext cx="294808" cy="286830"/>
              <a:chOff x="3730650" y="1982800"/>
              <a:chExt cx="149550" cy="145525"/>
            </a:xfrm>
          </p:grpSpPr>
          <p:sp>
            <p:nvSpPr>
              <p:cNvPr id="5240" name="Google Shape;5240;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2" name="Google Shape;5242;p66"/>
          <p:cNvGrpSpPr/>
          <p:nvPr/>
        </p:nvGrpSpPr>
        <p:grpSpPr>
          <a:xfrm>
            <a:off x="7639949" y="1171356"/>
            <a:ext cx="804565" cy="677795"/>
            <a:chOff x="7636443" y="1204988"/>
            <a:chExt cx="804565" cy="677795"/>
          </a:xfrm>
        </p:grpSpPr>
        <p:grpSp>
          <p:nvGrpSpPr>
            <p:cNvPr id="5243" name="Google Shape;5243;p66"/>
            <p:cNvGrpSpPr/>
            <p:nvPr/>
          </p:nvGrpSpPr>
          <p:grpSpPr>
            <a:xfrm>
              <a:off x="7636443" y="1509705"/>
              <a:ext cx="804565" cy="373078"/>
              <a:chOff x="7636443" y="1509705"/>
              <a:chExt cx="804565" cy="373078"/>
            </a:xfrm>
          </p:grpSpPr>
          <p:sp>
            <p:nvSpPr>
              <p:cNvPr id="5244" name="Google Shape;5244;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6"/>
            <p:cNvGrpSpPr/>
            <p:nvPr/>
          </p:nvGrpSpPr>
          <p:grpSpPr>
            <a:xfrm>
              <a:off x="7636443" y="1408133"/>
              <a:ext cx="804565" cy="373078"/>
              <a:chOff x="7636443" y="1408133"/>
              <a:chExt cx="804565" cy="373078"/>
            </a:xfrm>
          </p:grpSpPr>
          <p:sp>
            <p:nvSpPr>
              <p:cNvPr id="5247" name="Google Shape;5247;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66"/>
            <p:cNvGrpSpPr/>
            <p:nvPr/>
          </p:nvGrpSpPr>
          <p:grpSpPr>
            <a:xfrm>
              <a:off x="7636443" y="1306560"/>
              <a:ext cx="804565" cy="373078"/>
              <a:chOff x="7636443" y="1306560"/>
              <a:chExt cx="804565" cy="373078"/>
            </a:xfrm>
          </p:grpSpPr>
          <p:sp>
            <p:nvSpPr>
              <p:cNvPr id="5250" name="Google Shape;5250;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6"/>
            <p:cNvGrpSpPr/>
            <p:nvPr/>
          </p:nvGrpSpPr>
          <p:grpSpPr>
            <a:xfrm>
              <a:off x="7636443" y="1204988"/>
              <a:ext cx="804565" cy="373078"/>
              <a:chOff x="7636443" y="1204988"/>
              <a:chExt cx="804565" cy="373078"/>
            </a:xfrm>
          </p:grpSpPr>
          <p:sp>
            <p:nvSpPr>
              <p:cNvPr id="5253" name="Google Shape;5253;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5" name="Google Shape;5255;p66"/>
          <p:cNvGrpSpPr/>
          <p:nvPr/>
        </p:nvGrpSpPr>
        <p:grpSpPr>
          <a:xfrm>
            <a:off x="4978796" y="2078771"/>
            <a:ext cx="661339" cy="661188"/>
            <a:chOff x="3990000" y="975400"/>
            <a:chExt cx="3934200" cy="3933300"/>
          </a:xfrm>
        </p:grpSpPr>
        <p:sp>
          <p:nvSpPr>
            <p:cNvPr id="5256" name="Google Shape;5256;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6"/>
          <p:cNvGrpSpPr/>
          <p:nvPr/>
        </p:nvGrpSpPr>
        <p:grpSpPr>
          <a:xfrm>
            <a:off x="6622444" y="2057409"/>
            <a:ext cx="868881" cy="684241"/>
            <a:chOff x="6598259" y="2078634"/>
            <a:chExt cx="868881" cy="684241"/>
          </a:xfrm>
        </p:grpSpPr>
        <p:sp>
          <p:nvSpPr>
            <p:cNvPr id="5261" name="Google Shape;5261;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66"/>
            <p:cNvGrpSpPr/>
            <p:nvPr/>
          </p:nvGrpSpPr>
          <p:grpSpPr>
            <a:xfrm>
              <a:off x="6808175" y="2078634"/>
              <a:ext cx="452229" cy="684241"/>
              <a:chOff x="6808175" y="2078634"/>
              <a:chExt cx="452229" cy="684241"/>
            </a:xfrm>
          </p:grpSpPr>
          <p:sp>
            <p:nvSpPr>
              <p:cNvPr id="5268" name="Google Shape;5268;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4" name="Google Shape;5274;p66"/>
              <p:cNvGrpSpPr/>
              <p:nvPr/>
            </p:nvGrpSpPr>
            <p:grpSpPr>
              <a:xfrm>
                <a:off x="6821586" y="2078634"/>
                <a:ext cx="426871" cy="684241"/>
                <a:chOff x="6821586" y="2078634"/>
                <a:chExt cx="426871" cy="684241"/>
              </a:xfrm>
            </p:grpSpPr>
            <p:grpSp>
              <p:nvGrpSpPr>
                <p:cNvPr id="5275" name="Google Shape;5275;p66"/>
                <p:cNvGrpSpPr/>
                <p:nvPr/>
              </p:nvGrpSpPr>
              <p:grpSpPr>
                <a:xfrm>
                  <a:off x="6821586" y="2078634"/>
                  <a:ext cx="426871" cy="684241"/>
                  <a:chOff x="6821586" y="2078634"/>
                  <a:chExt cx="426871" cy="684241"/>
                </a:xfrm>
              </p:grpSpPr>
              <p:sp>
                <p:nvSpPr>
                  <p:cNvPr id="5276" name="Google Shape;5276;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5" name="Google Shape;5295;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1" name="Google Shape;5301;p66"/>
          <p:cNvGrpSpPr/>
          <p:nvPr/>
        </p:nvGrpSpPr>
        <p:grpSpPr>
          <a:xfrm>
            <a:off x="5795610" y="2063018"/>
            <a:ext cx="671358" cy="671358"/>
            <a:chOff x="6535625" y="760425"/>
            <a:chExt cx="1665900" cy="1665900"/>
          </a:xfrm>
        </p:grpSpPr>
        <p:sp>
          <p:nvSpPr>
            <p:cNvPr id="5302" name="Google Shape;5302;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6"/>
          <p:cNvGrpSpPr/>
          <p:nvPr/>
        </p:nvGrpSpPr>
        <p:grpSpPr>
          <a:xfrm>
            <a:off x="732427" y="3731418"/>
            <a:ext cx="1340789" cy="640830"/>
            <a:chOff x="238125" y="1151100"/>
            <a:chExt cx="7139450" cy="3412300"/>
          </a:xfrm>
        </p:grpSpPr>
        <p:sp>
          <p:nvSpPr>
            <p:cNvPr id="5307" name="Google Shape;5307;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66"/>
          <p:cNvGrpSpPr/>
          <p:nvPr/>
        </p:nvGrpSpPr>
        <p:grpSpPr>
          <a:xfrm>
            <a:off x="5599650" y="2934699"/>
            <a:ext cx="985357" cy="585764"/>
            <a:chOff x="5145061" y="2881789"/>
            <a:chExt cx="1107641" cy="658458"/>
          </a:xfrm>
        </p:grpSpPr>
        <p:grpSp>
          <p:nvGrpSpPr>
            <p:cNvPr id="5320" name="Google Shape;5320;p66"/>
            <p:cNvGrpSpPr/>
            <p:nvPr/>
          </p:nvGrpSpPr>
          <p:grpSpPr>
            <a:xfrm>
              <a:off x="5722989" y="3244587"/>
              <a:ext cx="529713" cy="295659"/>
              <a:chOff x="5722989" y="3244587"/>
              <a:chExt cx="529713" cy="295659"/>
            </a:xfrm>
          </p:grpSpPr>
          <p:sp>
            <p:nvSpPr>
              <p:cNvPr id="5321" name="Google Shape;5321;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22" name="Google Shape;5322;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23" name="Google Shape;5323;p66"/>
            <p:cNvGrpSpPr/>
            <p:nvPr/>
          </p:nvGrpSpPr>
          <p:grpSpPr>
            <a:xfrm>
              <a:off x="5145061" y="3244587"/>
              <a:ext cx="536807" cy="295659"/>
              <a:chOff x="5145061" y="3244587"/>
              <a:chExt cx="536807" cy="295659"/>
            </a:xfrm>
          </p:grpSpPr>
          <p:sp>
            <p:nvSpPr>
              <p:cNvPr id="5324" name="Google Shape;5324;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25" name="Google Shape;5325;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26" name="Google Shape;5326;p66"/>
            <p:cNvGrpSpPr/>
            <p:nvPr/>
          </p:nvGrpSpPr>
          <p:grpSpPr>
            <a:xfrm>
              <a:off x="5341327" y="2898245"/>
              <a:ext cx="532309" cy="614891"/>
              <a:chOff x="5341327" y="2898245"/>
              <a:chExt cx="532309" cy="614891"/>
            </a:xfrm>
          </p:grpSpPr>
          <p:sp>
            <p:nvSpPr>
              <p:cNvPr id="5327" name="Google Shape;5327;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28" name="Google Shape;5328;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29" name="Google Shape;5329;p66"/>
            <p:cNvGrpSpPr/>
            <p:nvPr/>
          </p:nvGrpSpPr>
          <p:grpSpPr>
            <a:xfrm>
              <a:off x="5532290" y="2881789"/>
              <a:ext cx="620516" cy="305456"/>
              <a:chOff x="5532290" y="2881789"/>
              <a:chExt cx="620516" cy="305456"/>
            </a:xfrm>
          </p:grpSpPr>
          <p:sp>
            <p:nvSpPr>
              <p:cNvPr id="5330" name="Google Shape;5330;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1" name="Google Shape;5331;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32" name="Google Shape;5332;p66"/>
          <p:cNvGrpSpPr/>
          <p:nvPr/>
        </p:nvGrpSpPr>
        <p:grpSpPr>
          <a:xfrm>
            <a:off x="8178573" y="3726757"/>
            <a:ext cx="269068" cy="645491"/>
            <a:chOff x="7026852" y="3311869"/>
            <a:chExt cx="434331" cy="1041954"/>
          </a:xfrm>
        </p:grpSpPr>
        <p:sp>
          <p:nvSpPr>
            <p:cNvPr id="5333" name="Google Shape;5333;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66"/>
          <p:cNvGrpSpPr/>
          <p:nvPr/>
        </p:nvGrpSpPr>
        <p:grpSpPr>
          <a:xfrm>
            <a:off x="6195154" y="3765995"/>
            <a:ext cx="293882" cy="293836"/>
            <a:chOff x="4873519" y="3311869"/>
            <a:chExt cx="499374" cy="499296"/>
          </a:xfrm>
        </p:grpSpPr>
        <p:sp>
          <p:nvSpPr>
            <p:cNvPr id="5337" name="Google Shape;5337;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66"/>
          <p:cNvGrpSpPr/>
          <p:nvPr/>
        </p:nvGrpSpPr>
        <p:grpSpPr>
          <a:xfrm>
            <a:off x="6195154" y="4078366"/>
            <a:ext cx="293882" cy="293882"/>
            <a:chOff x="4873519" y="3875839"/>
            <a:chExt cx="499374" cy="499374"/>
          </a:xfrm>
        </p:grpSpPr>
        <p:sp>
          <p:nvSpPr>
            <p:cNvPr id="5340" name="Google Shape;5340;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6"/>
          <p:cNvGrpSpPr/>
          <p:nvPr/>
        </p:nvGrpSpPr>
        <p:grpSpPr>
          <a:xfrm>
            <a:off x="2425681" y="2050319"/>
            <a:ext cx="698104" cy="698208"/>
            <a:chOff x="2565073" y="2075876"/>
            <a:chExt cx="672482" cy="672518"/>
          </a:xfrm>
        </p:grpSpPr>
        <p:sp>
          <p:nvSpPr>
            <p:cNvPr id="5343" name="Google Shape;5343;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66"/>
          <p:cNvGrpSpPr/>
          <p:nvPr/>
        </p:nvGrpSpPr>
        <p:grpSpPr>
          <a:xfrm>
            <a:off x="5649092" y="3734919"/>
            <a:ext cx="438354" cy="637329"/>
            <a:chOff x="1697726" y="3244179"/>
            <a:chExt cx="788124" cy="1146069"/>
          </a:xfrm>
        </p:grpSpPr>
        <p:sp>
          <p:nvSpPr>
            <p:cNvPr id="5350" name="Google Shape;5350;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2" name="Google Shape;5352;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66"/>
          <p:cNvGrpSpPr/>
          <p:nvPr/>
        </p:nvGrpSpPr>
        <p:grpSpPr>
          <a:xfrm>
            <a:off x="7650306" y="2063282"/>
            <a:ext cx="799565" cy="670282"/>
            <a:chOff x="7617850" y="2063282"/>
            <a:chExt cx="799565" cy="670282"/>
          </a:xfrm>
        </p:grpSpPr>
        <p:cxnSp>
          <p:nvCxnSpPr>
            <p:cNvPr id="5354" name="Google Shape;5354;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55" name="Google Shape;5355;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56" name="Google Shape;5356;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57" name="Google Shape;5357;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58" name="Google Shape;5358;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59" name="Google Shape;5359;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60" name="Google Shape;5360;p66"/>
            <p:cNvGrpSpPr/>
            <p:nvPr/>
          </p:nvGrpSpPr>
          <p:grpSpPr>
            <a:xfrm>
              <a:off x="7734309" y="2063282"/>
              <a:ext cx="570957" cy="620095"/>
              <a:chOff x="7734309" y="2063282"/>
              <a:chExt cx="570957" cy="620095"/>
            </a:xfrm>
          </p:grpSpPr>
          <p:grpSp>
            <p:nvGrpSpPr>
              <p:cNvPr id="5361" name="Google Shape;5361;p66"/>
              <p:cNvGrpSpPr/>
              <p:nvPr/>
            </p:nvGrpSpPr>
            <p:grpSpPr>
              <a:xfrm>
                <a:off x="8031573" y="2063282"/>
                <a:ext cx="273693" cy="620095"/>
                <a:chOff x="8031573" y="2063282"/>
                <a:chExt cx="273693" cy="620095"/>
              </a:xfrm>
            </p:grpSpPr>
            <p:sp>
              <p:nvSpPr>
                <p:cNvPr id="5362" name="Google Shape;5362;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6"/>
              <p:cNvGrpSpPr/>
              <p:nvPr/>
            </p:nvGrpSpPr>
            <p:grpSpPr>
              <a:xfrm flipH="1">
                <a:off x="7734309" y="2063282"/>
                <a:ext cx="273693" cy="620095"/>
                <a:chOff x="8031573" y="2063282"/>
                <a:chExt cx="273693" cy="620095"/>
              </a:xfrm>
            </p:grpSpPr>
            <p:sp>
              <p:nvSpPr>
                <p:cNvPr id="5367" name="Google Shape;5367;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71" name="Google Shape;5371;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3" name="Google Shape;5373;p66"/>
          <p:cNvGrpSpPr/>
          <p:nvPr/>
        </p:nvGrpSpPr>
        <p:grpSpPr>
          <a:xfrm>
            <a:off x="7836913" y="2916765"/>
            <a:ext cx="602567" cy="601884"/>
            <a:chOff x="1186975" y="238125"/>
            <a:chExt cx="5244275" cy="5238325"/>
          </a:xfrm>
        </p:grpSpPr>
        <p:sp>
          <p:nvSpPr>
            <p:cNvPr id="5374" name="Google Shape;5374;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6"/>
          <p:cNvGrpSpPr/>
          <p:nvPr/>
        </p:nvGrpSpPr>
        <p:grpSpPr>
          <a:xfrm>
            <a:off x="3279650" y="2056249"/>
            <a:ext cx="651848" cy="687338"/>
            <a:chOff x="3400515" y="2056248"/>
            <a:chExt cx="698134" cy="735987"/>
          </a:xfrm>
        </p:grpSpPr>
        <p:grpSp>
          <p:nvGrpSpPr>
            <p:cNvPr id="5379" name="Google Shape;5379;p66"/>
            <p:cNvGrpSpPr/>
            <p:nvPr/>
          </p:nvGrpSpPr>
          <p:grpSpPr>
            <a:xfrm>
              <a:off x="3400515" y="2283913"/>
              <a:ext cx="312919" cy="219900"/>
              <a:chOff x="3400515" y="2283913"/>
              <a:chExt cx="312919" cy="219900"/>
            </a:xfrm>
          </p:grpSpPr>
          <p:sp>
            <p:nvSpPr>
              <p:cNvPr id="5380" name="Google Shape;5380;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81" name="Google Shape;5381;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82" name="Google Shape;5382;p66"/>
            <p:cNvGrpSpPr/>
            <p:nvPr/>
          </p:nvGrpSpPr>
          <p:grpSpPr>
            <a:xfrm>
              <a:off x="3547823" y="2461089"/>
              <a:ext cx="219900" cy="331146"/>
              <a:chOff x="3547823" y="2461089"/>
              <a:chExt cx="219900" cy="331146"/>
            </a:xfrm>
          </p:grpSpPr>
          <p:sp>
            <p:nvSpPr>
              <p:cNvPr id="5383" name="Google Shape;5383;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84" name="Google Shape;5384;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85" name="Google Shape;5385;p66"/>
            <p:cNvGrpSpPr/>
            <p:nvPr/>
          </p:nvGrpSpPr>
          <p:grpSpPr>
            <a:xfrm>
              <a:off x="3734138" y="2461089"/>
              <a:ext cx="219900" cy="331146"/>
              <a:chOff x="3734138" y="2461089"/>
              <a:chExt cx="219900" cy="331146"/>
            </a:xfrm>
          </p:grpSpPr>
          <p:sp>
            <p:nvSpPr>
              <p:cNvPr id="5386" name="Google Shape;5386;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87" name="Google Shape;5387;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88" name="Google Shape;5388;p66"/>
            <p:cNvGrpSpPr/>
            <p:nvPr/>
          </p:nvGrpSpPr>
          <p:grpSpPr>
            <a:xfrm>
              <a:off x="3787560" y="2281742"/>
              <a:ext cx="311089" cy="219900"/>
              <a:chOff x="3787560" y="2281742"/>
              <a:chExt cx="311089" cy="219900"/>
            </a:xfrm>
          </p:grpSpPr>
          <p:sp>
            <p:nvSpPr>
              <p:cNvPr id="5389" name="Google Shape;5389;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0" name="Google Shape;5390;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91" name="Google Shape;5391;p66"/>
            <p:cNvGrpSpPr/>
            <p:nvPr/>
          </p:nvGrpSpPr>
          <p:grpSpPr>
            <a:xfrm>
              <a:off x="3637290" y="2056248"/>
              <a:ext cx="219900" cy="330736"/>
              <a:chOff x="3637290" y="2056248"/>
              <a:chExt cx="219900" cy="330736"/>
            </a:xfrm>
          </p:grpSpPr>
          <p:sp>
            <p:nvSpPr>
              <p:cNvPr id="5392" name="Google Shape;5392;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93" name="Google Shape;5393;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94" name="Google Shape;5394;p66"/>
          <p:cNvGrpSpPr/>
          <p:nvPr/>
        </p:nvGrpSpPr>
        <p:grpSpPr>
          <a:xfrm>
            <a:off x="2571356" y="2926255"/>
            <a:ext cx="1268144" cy="592394"/>
            <a:chOff x="238125" y="1188750"/>
            <a:chExt cx="7140450" cy="3335550"/>
          </a:xfrm>
        </p:grpSpPr>
        <p:sp>
          <p:nvSpPr>
            <p:cNvPr id="5395" name="Google Shape;5395;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66"/>
          <p:cNvGrpSpPr/>
          <p:nvPr/>
        </p:nvGrpSpPr>
        <p:grpSpPr>
          <a:xfrm>
            <a:off x="6679257" y="2928410"/>
            <a:ext cx="1053944" cy="590147"/>
            <a:chOff x="238125" y="1335475"/>
            <a:chExt cx="5418735" cy="3034175"/>
          </a:xfrm>
        </p:grpSpPr>
        <p:sp>
          <p:nvSpPr>
            <p:cNvPr id="5401" name="Google Shape;5401;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66"/>
          <p:cNvGrpSpPr/>
          <p:nvPr/>
        </p:nvGrpSpPr>
        <p:grpSpPr>
          <a:xfrm>
            <a:off x="4110066" y="3733309"/>
            <a:ext cx="1268207" cy="638939"/>
            <a:chOff x="3967651" y="3645904"/>
            <a:chExt cx="1479304" cy="745292"/>
          </a:xfrm>
        </p:grpSpPr>
        <p:grpSp>
          <p:nvGrpSpPr>
            <p:cNvPr id="5405" name="Google Shape;5405;p66"/>
            <p:cNvGrpSpPr/>
            <p:nvPr/>
          </p:nvGrpSpPr>
          <p:grpSpPr>
            <a:xfrm>
              <a:off x="3967651" y="4009026"/>
              <a:ext cx="1479304" cy="382170"/>
              <a:chOff x="3967651" y="4009026"/>
              <a:chExt cx="1479304" cy="382170"/>
            </a:xfrm>
          </p:grpSpPr>
          <p:grpSp>
            <p:nvGrpSpPr>
              <p:cNvPr id="5406" name="Google Shape;5406;p66"/>
              <p:cNvGrpSpPr/>
              <p:nvPr/>
            </p:nvGrpSpPr>
            <p:grpSpPr>
              <a:xfrm>
                <a:off x="4892216" y="4195630"/>
                <a:ext cx="554739" cy="195566"/>
                <a:chOff x="3604375" y="4892160"/>
                <a:chExt cx="1651500" cy="582215"/>
              </a:xfrm>
            </p:grpSpPr>
            <p:sp>
              <p:nvSpPr>
                <p:cNvPr id="5407" name="Google Shape;5407;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6"/>
              <p:cNvGrpSpPr/>
              <p:nvPr/>
            </p:nvGrpSpPr>
            <p:grpSpPr>
              <a:xfrm>
                <a:off x="3967651" y="4146303"/>
                <a:ext cx="579402" cy="244893"/>
                <a:chOff x="851875" y="4745310"/>
                <a:chExt cx="1724925" cy="729065"/>
              </a:xfrm>
            </p:grpSpPr>
            <p:sp>
              <p:nvSpPr>
                <p:cNvPr id="5410" name="Google Shape;5410;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6"/>
              <p:cNvGrpSpPr/>
              <p:nvPr/>
            </p:nvGrpSpPr>
            <p:grpSpPr>
              <a:xfrm>
                <a:off x="4460753" y="4009026"/>
                <a:ext cx="493110" cy="382170"/>
                <a:chOff x="2319875" y="4336625"/>
                <a:chExt cx="1468025" cy="1137750"/>
              </a:xfrm>
            </p:grpSpPr>
            <p:sp>
              <p:nvSpPr>
                <p:cNvPr id="5413" name="Google Shape;5413;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5" name="Google Shape;5415;p66"/>
            <p:cNvGrpSpPr/>
            <p:nvPr/>
          </p:nvGrpSpPr>
          <p:grpSpPr>
            <a:xfrm>
              <a:off x="4479443" y="3645904"/>
              <a:ext cx="455965" cy="388789"/>
              <a:chOff x="2957425" y="238100"/>
              <a:chExt cx="1910200" cy="1628775"/>
            </a:xfrm>
          </p:grpSpPr>
          <p:sp>
            <p:nvSpPr>
              <p:cNvPr id="5416" name="Google Shape;5416;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6" name="Google Shape;5426;p66"/>
          <p:cNvGrpSpPr/>
          <p:nvPr/>
        </p:nvGrpSpPr>
        <p:grpSpPr>
          <a:xfrm>
            <a:off x="2496179" y="3734510"/>
            <a:ext cx="1243128" cy="637739"/>
            <a:chOff x="2496310" y="3693351"/>
            <a:chExt cx="1342906" cy="688926"/>
          </a:xfrm>
        </p:grpSpPr>
        <p:grpSp>
          <p:nvGrpSpPr>
            <p:cNvPr id="5427" name="Google Shape;5427;p66"/>
            <p:cNvGrpSpPr/>
            <p:nvPr/>
          </p:nvGrpSpPr>
          <p:grpSpPr>
            <a:xfrm>
              <a:off x="2496310" y="3693351"/>
              <a:ext cx="1342906" cy="688875"/>
              <a:chOff x="2496310" y="3693351"/>
              <a:chExt cx="1342906" cy="688875"/>
            </a:xfrm>
          </p:grpSpPr>
          <p:sp>
            <p:nvSpPr>
              <p:cNvPr id="5428" name="Google Shape;5428;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4" name="Google Shape;5434;p66"/>
              <p:cNvCxnSpPr>
                <a:stCxn id="54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35" name="Google Shape;5435;p66"/>
              <p:cNvCxnSpPr>
                <a:stCxn id="54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36" name="Google Shape;5436;p66"/>
              <p:cNvCxnSpPr>
                <a:stCxn id="54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37" name="Google Shape;5437;p66"/>
              <p:cNvCxnSpPr>
                <a:stCxn id="54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38" name="Google Shape;5438;p66"/>
              <p:cNvCxnSpPr>
                <a:stCxn id="54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39" name="Google Shape;5439;p66"/>
            <p:cNvGrpSpPr/>
            <p:nvPr/>
          </p:nvGrpSpPr>
          <p:grpSpPr>
            <a:xfrm>
              <a:off x="2675275" y="3930557"/>
              <a:ext cx="1003306" cy="451719"/>
              <a:chOff x="2675275" y="4174282"/>
              <a:chExt cx="1003306" cy="451719"/>
            </a:xfrm>
          </p:grpSpPr>
          <p:sp>
            <p:nvSpPr>
              <p:cNvPr id="5440" name="Google Shape;5440;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3" name="Google Shape;5443;p66"/>
          <p:cNvGrpSpPr/>
          <p:nvPr/>
        </p:nvGrpSpPr>
        <p:grpSpPr>
          <a:xfrm>
            <a:off x="1669850" y="1171356"/>
            <a:ext cx="574511" cy="874709"/>
            <a:chOff x="1715404" y="1112080"/>
            <a:chExt cx="642270" cy="977984"/>
          </a:xfrm>
        </p:grpSpPr>
        <p:grpSp>
          <p:nvGrpSpPr>
            <p:cNvPr id="5444" name="Google Shape;5444;p66"/>
            <p:cNvGrpSpPr/>
            <p:nvPr/>
          </p:nvGrpSpPr>
          <p:grpSpPr>
            <a:xfrm>
              <a:off x="1715404" y="1112080"/>
              <a:ext cx="642270" cy="977984"/>
              <a:chOff x="1715404" y="1112080"/>
              <a:chExt cx="642270" cy="977984"/>
            </a:xfrm>
          </p:grpSpPr>
          <p:sp>
            <p:nvSpPr>
              <p:cNvPr id="5445" name="Google Shape;5445;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6"/>
            <p:cNvGrpSpPr/>
            <p:nvPr/>
          </p:nvGrpSpPr>
          <p:grpSpPr>
            <a:xfrm>
              <a:off x="1768927" y="1165603"/>
              <a:ext cx="535225" cy="851367"/>
              <a:chOff x="1768927" y="1165603"/>
              <a:chExt cx="535225" cy="851367"/>
            </a:xfrm>
          </p:grpSpPr>
          <p:sp>
            <p:nvSpPr>
              <p:cNvPr id="5448" name="Google Shape;5448;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6"/>
            <p:cNvGrpSpPr/>
            <p:nvPr/>
          </p:nvGrpSpPr>
          <p:grpSpPr>
            <a:xfrm>
              <a:off x="1822449" y="1219125"/>
              <a:ext cx="428180" cy="718859"/>
              <a:chOff x="1822449" y="1219125"/>
              <a:chExt cx="428180" cy="718859"/>
            </a:xfrm>
          </p:grpSpPr>
          <p:sp>
            <p:nvSpPr>
              <p:cNvPr id="5451" name="Google Shape;5451;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6"/>
            <p:cNvGrpSpPr/>
            <p:nvPr/>
          </p:nvGrpSpPr>
          <p:grpSpPr>
            <a:xfrm>
              <a:off x="1875972" y="1272648"/>
              <a:ext cx="321135" cy="586939"/>
              <a:chOff x="1875972" y="1272648"/>
              <a:chExt cx="321135" cy="586939"/>
            </a:xfrm>
          </p:grpSpPr>
          <p:sp>
            <p:nvSpPr>
              <p:cNvPr id="5454" name="Google Shape;5454;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6" name="Google Shape;5456;p66"/>
          <p:cNvGrpSpPr/>
          <p:nvPr/>
        </p:nvGrpSpPr>
        <p:grpSpPr>
          <a:xfrm>
            <a:off x="7777011" y="3728078"/>
            <a:ext cx="293855" cy="644170"/>
            <a:chOff x="241025" y="3151575"/>
            <a:chExt cx="293855" cy="644170"/>
          </a:xfrm>
        </p:grpSpPr>
        <p:sp>
          <p:nvSpPr>
            <p:cNvPr id="5457" name="Google Shape;5457;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6"/>
          <p:cNvGrpSpPr/>
          <p:nvPr/>
        </p:nvGrpSpPr>
        <p:grpSpPr>
          <a:xfrm>
            <a:off x="724994" y="2928078"/>
            <a:ext cx="1779649" cy="591620"/>
            <a:chOff x="246070" y="1983375"/>
            <a:chExt cx="1855347" cy="616849"/>
          </a:xfrm>
        </p:grpSpPr>
        <p:sp>
          <p:nvSpPr>
            <p:cNvPr id="5460" name="Google Shape;5460;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66"/>
          <p:cNvGrpSpPr/>
          <p:nvPr/>
        </p:nvGrpSpPr>
        <p:grpSpPr>
          <a:xfrm>
            <a:off x="2335861" y="1171356"/>
            <a:ext cx="711055" cy="745993"/>
            <a:chOff x="2496269" y="1171698"/>
            <a:chExt cx="761953" cy="799392"/>
          </a:xfrm>
        </p:grpSpPr>
        <p:grpSp>
          <p:nvGrpSpPr>
            <p:cNvPr id="5470" name="Google Shape;5470;p66"/>
            <p:cNvGrpSpPr/>
            <p:nvPr/>
          </p:nvGrpSpPr>
          <p:grpSpPr>
            <a:xfrm>
              <a:off x="2496269" y="1171698"/>
              <a:ext cx="761953" cy="723022"/>
              <a:chOff x="2496269" y="1171698"/>
              <a:chExt cx="761953" cy="723022"/>
            </a:xfrm>
          </p:grpSpPr>
          <p:sp>
            <p:nvSpPr>
              <p:cNvPr id="5471" name="Google Shape;5471;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66"/>
              <p:cNvGrpSpPr/>
              <p:nvPr/>
            </p:nvGrpSpPr>
            <p:grpSpPr>
              <a:xfrm>
                <a:off x="2496269" y="1171698"/>
                <a:ext cx="761953" cy="723022"/>
                <a:chOff x="2496269" y="1120652"/>
                <a:chExt cx="761953" cy="723022"/>
              </a:xfrm>
            </p:grpSpPr>
            <p:grpSp>
              <p:nvGrpSpPr>
                <p:cNvPr id="5474" name="Google Shape;5474;p66"/>
                <p:cNvGrpSpPr/>
                <p:nvPr/>
              </p:nvGrpSpPr>
              <p:grpSpPr>
                <a:xfrm>
                  <a:off x="2496269" y="1120652"/>
                  <a:ext cx="761953" cy="723022"/>
                  <a:chOff x="2496269" y="1120652"/>
                  <a:chExt cx="761953" cy="723022"/>
                </a:xfrm>
              </p:grpSpPr>
              <p:grpSp>
                <p:nvGrpSpPr>
                  <p:cNvPr id="5475" name="Google Shape;5475;p66"/>
                  <p:cNvGrpSpPr/>
                  <p:nvPr/>
                </p:nvGrpSpPr>
                <p:grpSpPr>
                  <a:xfrm>
                    <a:off x="2496269" y="1304589"/>
                    <a:ext cx="407089" cy="305057"/>
                    <a:chOff x="2496269" y="1304589"/>
                    <a:chExt cx="407089" cy="305057"/>
                  </a:xfrm>
                </p:grpSpPr>
                <p:sp>
                  <p:nvSpPr>
                    <p:cNvPr id="5476" name="Google Shape;5476;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6"/>
                  <p:cNvGrpSpPr/>
                  <p:nvPr/>
                </p:nvGrpSpPr>
                <p:grpSpPr>
                  <a:xfrm>
                    <a:off x="2586468" y="1493376"/>
                    <a:ext cx="358850" cy="349656"/>
                    <a:chOff x="2586468" y="1493376"/>
                    <a:chExt cx="358850" cy="349656"/>
                  </a:xfrm>
                </p:grpSpPr>
                <p:sp>
                  <p:nvSpPr>
                    <p:cNvPr id="5479" name="Google Shape;5479;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66"/>
                  <p:cNvGrpSpPr/>
                  <p:nvPr/>
                </p:nvGrpSpPr>
                <p:grpSpPr>
                  <a:xfrm>
                    <a:off x="2807939" y="1494024"/>
                    <a:ext cx="358857" cy="349650"/>
                    <a:chOff x="2807939" y="1494024"/>
                    <a:chExt cx="358857" cy="349650"/>
                  </a:xfrm>
                </p:grpSpPr>
                <p:sp>
                  <p:nvSpPr>
                    <p:cNvPr id="5482" name="Google Shape;5482;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6"/>
                  <p:cNvGrpSpPr/>
                  <p:nvPr/>
                </p:nvGrpSpPr>
                <p:grpSpPr>
                  <a:xfrm>
                    <a:off x="2851133" y="1305635"/>
                    <a:ext cx="407089" cy="305057"/>
                    <a:chOff x="2851133" y="1305635"/>
                    <a:chExt cx="407089" cy="305057"/>
                  </a:xfrm>
                </p:grpSpPr>
                <p:sp>
                  <p:nvSpPr>
                    <p:cNvPr id="5485" name="Google Shape;5485;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6"/>
                  <p:cNvGrpSpPr/>
                  <p:nvPr/>
                </p:nvGrpSpPr>
                <p:grpSpPr>
                  <a:xfrm>
                    <a:off x="2727495" y="1120652"/>
                    <a:ext cx="300271" cy="396358"/>
                    <a:chOff x="2727495" y="1120652"/>
                    <a:chExt cx="300271" cy="396358"/>
                  </a:xfrm>
                </p:grpSpPr>
                <p:sp>
                  <p:nvSpPr>
                    <p:cNvPr id="5488" name="Google Shape;5488;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0" name="Google Shape;5490;p66"/>
                <p:cNvGrpSpPr/>
                <p:nvPr/>
              </p:nvGrpSpPr>
              <p:grpSpPr>
                <a:xfrm>
                  <a:off x="2722305" y="1350460"/>
                  <a:ext cx="308357" cy="308344"/>
                  <a:chOff x="2722305" y="1350460"/>
                  <a:chExt cx="308357" cy="308344"/>
                </a:xfrm>
              </p:grpSpPr>
              <p:sp>
                <p:nvSpPr>
                  <p:cNvPr id="5491" name="Google Shape;5491;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6"/>
                  <p:cNvGrpSpPr/>
                  <p:nvPr/>
                </p:nvGrpSpPr>
                <p:grpSpPr>
                  <a:xfrm>
                    <a:off x="2725064" y="1364529"/>
                    <a:ext cx="297954" cy="280182"/>
                    <a:chOff x="2725064" y="1364529"/>
                    <a:chExt cx="297954" cy="280182"/>
                  </a:xfrm>
                </p:grpSpPr>
                <p:sp>
                  <p:nvSpPr>
                    <p:cNvPr id="5493" name="Google Shape;5493;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98" name="Google Shape;5498;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6"/>
          <p:cNvGrpSpPr/>
          <p:nvPr/>
        </p:nvGrpSpPr>
        <p:grpSpPr>
          <a:xfrm>
            <a:off x="3924561" y="2927462"/>
            <a:ext cx="1569144" cy="591015"/>
            <a:chOff x="3820100" y="3023049"/>
            <a:chExt cx="1303926" cy="491162"/>
          </a:xfrm>
        </p:grpSpPr>
        <p:grpSp>
          <p:nvGrpSpPr>
            <p:cNvPr id="5504" name="Google Shape;5504;p66"/>
            <p:cNvGrpSpPr/>
            <p:nvPr/>
          </p:nvGrpSpPr>
          <p:grpSpPr>
            <a:xfrm>
              <a:off x="3820100" y="3023072"/>
              <a:ext cx="1303926" cy="491139"/>
              <a:chOff x="3820100" y="3023072"/>
              <a:chExt cx="1303926" cy="491139"/>
            </a:xfrm>
          </p:grpSpPr>
          <p:sp>
            <p:nvSpPr>
              <p:cNvPr id="5505" name="Google Shape;5505;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66"/>
            <p:cNvGrpSpPr/>
            <p:nvPr/>
          </p:nvGrpSpPr>
          <p:grpSpPr>
            <a:xfrm>
              <a:off x="4132439" y="3023645"/>
              <a:ext cx="393633" cy="177096"/>
              <a:chOff x="4132439" y="3023645"/>
              <a:chExt cx="393633" cy="177096"/>
            </a:xfrm>
          </p:grpSpPr>
          <p:sp>
            <p:nvSpPr>
              <p:cNvPr id="5508" name="Google Shape;5508;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6"/>
            <p:cNvGrpSpPr/>
            <p:nvPr/>
          </p:nvGrpSpPr>
          <p:grpSpPr>
            <a:xfrm>
              <a:off x="3921811" y="3023049"/>
              <a:ext cx="1002397" cy="388943"/>
              <a:chOff x="3921811" y="3023049"/>
              <a:chExt cx="1002397" cy="388943"/>
            </a:xfrm>
          </p:grpSpPr>
          <p:sp>
            <p:nvSpPr>
              <p:cNvPr id="5511" name="Google Shape;5511;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66"/>
            <p:cNvGrpSpPr/>
            <p:nvPr/>
          </p:nvGrpSpPr>
          <p:grpSpPr>
            <a:xfrm>
              <a:off x="4023645" y="3023049"/>
              <a:ext cx="683032" cy="286722"/>
              <a:chOff x="4023645" y="3023049"/>
              <a:chExt cx="683032" cy="286722"/>
            </a:xfrm>
          </p:grpSpPr>
          <p:sp>
            <p:nvSpPr>
              <p:cNvPr id="5514" name="Google Shape;5514;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6" name="Google Shape;5516;p66"/>
          <p:cNvGrpSpPr/>
          <p:nvPr/>
        </p:nvGrpSpPr>
        <p:grpSpPr>
          <a:xfrm>
            <a:off x="1556683" y="2054307"/>
            <a:ext cx="713522" cy="688025"/>
            <a:chOff x="1706078" y="2092648"/>
            <a:chExt cx="660913" cy="637296"/>
          </a:xfrm>
        </p:grpSpPr>
        <p:sp>
          <p:nvSpPr>
            <p:cNvPr id="5517" name="Google Shape;5517;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8" name="Google Shape;5518;p66"/>
            <p:cNvGrpSpPr/>
            <p:nvPr/>
          </p:nvGrpSpPr>
          <p:grpSpPr>
            <a:xfrm>
              <a:off x="1706078" y="2092648"/>
              <a:ext cx="660913" cy="575241"/>
              <a:chOff x="1706078" y="2092648"/>
              <a:chExt cx="660913" cy="575241"/>
            </a:xfrm>
          </p:grpSpPr>
          <p:sp>
            <p:nvSpPr>
              <p:cNvPr id="5519" name="Google Shape;5519;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2" name="Google Shape;5522;p66"/>
          <p:cNvGrpSpPr/>
          <p:nvPr/>
        </p:nvGrpSpPr>
        <p:grpSpPr>
          <a:xfrm>
            <a:off x="6318542" y="1171856"/>
            <a:ext cx="1317459" cy="684168"/>
            <a:chOff x="238125" y="999450"/>
            <a:chExt cx="7140700" cy="3708225"/>
          </a:xfrm>
        </p:grpSpPr>
        <p:sp>
          <p:nvSpPr>
            <p:cNvPr id="5523" name="Google Shape;5523;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35"/>
        <p:cNvGrpSpPr/>
        <p:nvPr/>
      </p:nvGrpSpPr>
      <p:grpSpPr>
        <a:xfrm>
          <a:off x="0" y="0"/>
          <a:ext cx="0" cy="0"/>
          <a:chOff x="0" y="0"/>
          <a:chExt cx="0" cy="0"/>
        </a:xfrm>
      </p:grpSpPr>
      <p:grpSp>
        <p:nvGrpSpPr>
          <p:cNvPr id="5536" name="Google Shape;5536;p67"/>
          <p:cNvGrpSpPr/>
          <p:nvPr/>
        </p:nvGrpSpPr>
        <p:grpSpPr>
          <a:xfrm>
            <a:off x="729238" y="1179665"/>
            <a:ext cx="1636117" cy="1526144"/>
            <a:chOff x="729238" y="1179665"/>
            <a:chExt cx="1636117" cy="1526144"/>
          </a:xfrm>
        </p:grpSpPr>
        <p:grpSp>
          <p:nvGrpSpPr>
            <p:cNvPr id="5537" name="Google Shape;5537;p67"/>
            <p:cNvGrpSpPr/>
            <p:nvPr/>
          </p:nvGrpSpPr>
          <p:grpSpPr>
            <a:xfrm>
              <a:off x="729238" y="1179665"/>
              <a:ext cx="80700" cy="1526144"/>
              <a:chOff x="729238" y="1179665"/>
              <a:chExt cx="80700" cy="1526144"/>
            </a:xfrm>
          </p:grpSpPr>
          <p:sp>
            <p:nvSpPr>
              <p:cNvPr id="5538" name="Google Shape;5538;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67"/>
            <p:cNvGrpSpPr/>
            <p:nvPr/>
          </p:nvGrpSpPr>
          <p:grpSpPr>
            <a:xfrm>
              <a:off x="903098" y="1179665"/>
              <a:ext cx="80700" cy="1526144"/>
              <a:chOff x="903098" y="1179665"/>
              <a:chExt cx="80700" cy="1526144"/>
            </a:xfrm>
          </p:grpSpPr>
          <p:sp>
            <p:nvSpPr>
              <p:cNvPr id="5549" name="Google Shape;5549;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67"/>
            <p:cNvGrpSpPr/>
            <p:nvPr/>
          </p:nvGrpSpPr>
          <p:grpSpPr>
            <a:xfrm>
              <a:off x="1076958" y="1179665"/>
              <a:ext cx="80700" cy="1526144"/>
              <a:chOff x="1076958" y="1179665"/>
              <a:chExt cx="80700" cy="1526144"/>
            </a:xfrm>
          </p:grpSpPr>
          <p:sp>
            <p:nvSpPr>
              <p:cNvPr id="5560" name="Google Shape;5560;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7"/>
            <p:cNvGrpSpPr/>
            <p:nvPr/>
          </p:nvGrpSpPr>
          <p:grpSpPr>
            <a:xfrm>
              <a:off x="1247707" y="1179665"/>
              <a:ext cx="80700" cy="1526144"/>
              <a:chOff x="1247707" y="1179665"/>
              <a:chExt cx="80700" cy="1526144"/>
            </a:xfrm>
          </p:grpSpPr>
          <p:sp>
            <p:nvSpPr>
              <p:cNvPr id="5571" name="Google Shape;5571;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7"/>
            <p:cNvGrpSpPr/>
            <p:nvPr/>
          </p:nvGrpSpPr>
          <p:grpSpPr>
            <a:xfrm>
              <a:off x="1421567" y="1179665"/>
              <a:ext cx="80700" cy="1526144"/>
              <a:chOff x="1421567" y="1179665"/>
              <a:chExt cx="80700" cy="1526144"/>
            </a:xfrm>
          </p:grpSpPr>
          <p:sp>
            <p:nvSpPr>
              <p:cNvPr id="5582" name="Google Shape;5582;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67"/>
            <p:cNvGrpSpPr/>
            <p:nvPr/>
          </p:nvGrpSpPr>
          <p:grpSpPr>
            <a:xfrm>
              <a:off x="1592327" y="1179665"/>
              <a:ext cx="80700" cy="1526144"/>
              <a:chOff x="1592327" y="1179665"/>
              <a:chExt cx="80700" cy="1526144"/>
            </a:xfrm>
          </p:grpSpPr>
          <p:sp>
            <p:nvSpPr>
              <p:cNvPr id="5593" name="Google Shape;5593;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7"/>
            <p:cNvGrpSpPr/>
            <p:nvPr/>
          </p:nvGrpSpPr>
          <p:grpSpPr>
            <a:xfrm>
              <a:off x="1766187" y="1179665"/>
              <a:ext cx="80700" cy="1526144"/>
              <a:chOff x="1766187" y="1179665"/>
              <a:chExt cx="80700" cy="1526144"/>
            </a:xfrm>
          </p:grpSpPr>
          <p:sp>
            <p:nvSpPr>
              <p:cNvPr id="5604" name="Google Shape;5604;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67"/>
            <p:cNvGrpSpPr/>
            <p:nvPr/>
          </p:nvGrpSpPr>
          <p:grpSpPr>
            <a:xfrm>
              <a:off x="1936935" y="1179665"/>
              <a:ext cx="80700" cy="1526144"/>
              <a:chOff x="1936935" y="1179665"/>
              <a:chExt cx="80700" cy="1526144"/>
            </a:xfrm>
          </p:grpSpPr>
          <p:sp>
            <p:nvSpPr>
              <p:cNvPr id="5615" name="Google Shape;5615;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7"/>
            <p:cNvGrpSpPr/>
            <p:nvPr/>
          </p:nvGrpSpPr>
          <p:grpSpPr>
            <a:xfrm>
              <a:off x="2110795" y="1179665"/>
              <a:ext cx="80700" cy="1526144"/>
              <a:chOff x="2110795" y="1179665"/>
              <a:chExt cx="80700" cy="1526144"/>
            </a:xfrm>
          </p:grpSpPr>
          <p:sp>
            <p:nvSpPr>
              <p:cNvPr id="5626" name="Google Shape;5626;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7"/>
            <p:cNvGrpSpPr/>
            <p:nvPr/>
          </p:nvGrpSpPr>
          <p:grpSpPr>
            <a:xfrm>
              <a:off x="2284655" y="1179665"/>
              <a:ext cx="80700" cy="1526144"/>
              <a:chOff x="2284655" y="1179665"/>
              <a:chExt cx="80700" cy="1526144"/>
            </a:xfrm>
          </p:grpSpPr>
          <p:sp>
            <p:nvSpPr>
              <p:cNvPr id="5637" name="Google Shape;5637;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7" name="Google Shape;5647;p67"/>
          <p:cNvGrpSpPr/>
          <p:nvPr/>
        </p:nvGrpSpPr>
        <p:grpSpPr>
          <a:xfrm>
            <a:off x="2623904" y="1198803"/>
            <a:ext cx="1364248" cy="1102133"/>
            <a:chOff x="2623904" y="1198803"/>
            <a:chExt cx="1364248" cy="1102133"/>
          </a:xfrm>
        </p:grpSpPr>
        <p:grpSp>
          <p:nvGrpSpPr>
            <p:cNvPr id="5648" name="Google Shape;5648;p67"/>
            <p:cNvGrpSpPr/>
            <p:nvPr/>
          </p:nvGrpSpPr>
          <p:grpSpPr>
            <a:xfrm>
              <a:off x="2623907" y="1198803"/>
              <a:ext cx="1364245" cy="273000"/>
              <a:chOff x="2623907" y="1198803"/>
              <a:chExt cx="1364245" cy="273000"/>
            </a:xfrm>
          </p:grpSpPr>
          <p:sp>
            <p:nvSpPr>
              <p:cNvPr id="5649" name="Google Shape;5649;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7"/>
            <p:cNvGrpSpPr/>
            <p:nvPr/>
          </p:nvGrpSpPr>
          <p:grpSpPr>
            <a:xfrm>
              <a:off x="2623904" y="1476964"/>
              <a:ext cx="1364245" cy="273000"/>
              <a:chOff x="2623904" y="1476964"/>
              <a:chExt cx="1364245" cy="273000"/>
            </a:xfrm>
          </p:grpSpPr>
          <p:sp>
            <p:nvSpPr>
              <p:cNvPr id="5655" name="Google Shape;5655;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7"/>
            <p:cNvGrpSpPr/>
            <p:nvPr/>
          </p:nvGrpSpPr>
          <p:grpSpPr>
            <a:xfrm>
              <a:off x="2623907" y="1749775"/>
              <a:ext cx="1364245" cy="273000"/>
              <a:chOff x="2623907" y="1749775"/>
              <a:chExt cx="1364245" cy="273000"/>
            </a:xfrm>
          </p:grpSpPr>
          <p:sp>
            <p:nvSpPr>
              <p:cNvPr id="5661" name="Google Shape;5661;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67"/>
            <p:cNvGrpSpPr/>
            <p:nvPr/>
          </p:nvGrpSpPr>
          <p:grpSpPr>
            <a:xfrm>
              <a:off x="2623904" y="2027936"/>
              <a:ext cx="1364245" cy="273000"/>
              <a:chOff x="2623904" y="2027936"/>
              <a:chExt cx="1364245" cy="273000"/>
            </a:xfrm>
          </p:grpSpPr>
          <p:sp>
            <p:nvSpPr>
              <p:cNvPr id="5667" name="Google Shape;5667;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2" name="Google Shape;5672;p67"/>
          <p:cNvGrpSpPr/>
          <p:nvPr/>
        </p:nvGrpSpPr>
        <p:grpSpPr>
          <a:xfrm>
            <a:off x="2613365" y="2657876"/>
            <a:ext cx="1387541" cy="159124"/>
            <a:chOff x="3200660" y="2180272"/>
            <a:chExt cx="2563824" cy="378237"/>
          </a:xfrm>
        </p:grpSpPr>
        <p:sp>
          <p:nvSpPr>
            <p:cNvPr id="5673" name="Google Shape;5673;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7"/>
          <p:cNvGrpSpPr/>
          <p:nvPr/>
        </p:nvGrpSpPr>
        <p:grpSpPr>
          <a:xfrm>
            <a:off x="2609890" y="2935640"/>
            <a:ext cx="1390502" cy="159625"/>
            <a:chOff x="3530150" y="2790075"/>
            <a:chExt cx="1962600" cy="225300"/>
          </a:xfrm>
        </p:grpSpPr>
        <p:sp>
          <p:nvSpPr>
            <p:cNvPr id="5692" name="Google Shape;5692;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7"/>
          <p:cNvGrpSpPr/>
          <p:nvPr/>
        </p:nvGrpSpPr>
        <p:grpSpPr>
          <a:xfrm>
            <a:off x="2609948" y="3213905"/>
            <a:ext cx="1411629" cy="154175"/>
            <a:chOff x="3558802" y="4011244"/>
            <a:chExt cx="1866000" cy="111600"/>
          </a:xfrm>
        </p:grpSpPr>
        <p:sp>
          <p:nvSpPr>
            <p:cNvPr id="5695" name="Google Shape;5695;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7"/>
          <p:cNvGrpSpPr/>
          <p:nvPr/>
        </p:nvGrpSpPr>
        <p:grpSpPr>
          <a:xfrm>
            <a:off x="2610235" y="2419475"/>
            <a:ext cx="1383503" cy="119761"/>
            <a:chOff x="3465975" y="2270258"/>
            <a:chExt cx="1986364" cy="171947"/>
          </a:xfrm>
        </p:grpSpPr>
        <p:sp>
          <p:nvSpPr>
            <p:cNvPr id="5698" name="Google Shape;5698;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7"/>
          <p:cNvGrpSpPr/>
          <p:nvPr/>
        </p:nvGrpSpPr>
        <p:grpSpPr>
          <a:xfrm>
            <a:off x="2621243" y="3783248"/>
            <a:ext cx="1369531" cy="195460"/>
            <a:chOff x="723300" y="4253549"/>
            <a:chExt cx="2276482" cy="324900"/>
          </a:xfrm>
        </p:grpSpPr>
        <p:sp>
          <p:nvSpPr>
            <p:cNvPr id="5707" name="Google Shape;5707;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7"/>
          <p:cNvGrpSpPr/>
          <p:nvPr/>
        </p:nvGrpSpPr>
        <p:grpSpPr>
          <a:xfrm>
            <a:off x="2610803" y="3484489"/>
            <a:ext cx="1389066" cy="180119"/>
            <a:chOff x="705948" y="3788465"/>
            <a:chExt cx="2308953" cy="299400"/>
          </a:xfrm>
        </p:grpSpPr>
        <p:sp>
          <p:nvSpPr>
            <p:cNvPr id="5713" name="Google Shape;5713;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7"/>
          <p:cNvGrpSpPr/>
          <p:nvPr/>
        </p:nvGrpSpPr>
        <p:grpSpPr>
          <a:xfrm>
            <a:off x="4207794" y="2088443"/>
            <a:ext cx="1433821" cy="191501"/>
            <a:chOff x="4273350" y="2088443"/>
            <a:chExt cx="1433821" cy="191501"/>
          </a:xfrm>
        </p:grpSpPr>
        <p:grpSp>
          <p:nvGrpSpPr>
            <p:cNvPr id="5719" name="Google Shape;5719;p67"/>
            <p:cNvGrpSpPr/>
            <p:nvPr/>
          </p:nvGrpSpPr>
          <p:grpSpPr>
            <a:xfrm>
              <a:off x="4273350" y="2088443"/>
              <a:ext cx="1433821" cy="0"/>
              <a:chOff x="5224975" y="2962250"/>
              <a:chExt cx="1544400" cy="0"/>
            </a:xfrm>
          </p:grpSpPr>
          <p:cxnSp>
            <p:nvCxnSpPr>
              <p:cNvPr id="5720" name="Google Shape;5720;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21" name="Google Shape;5721;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22" name="Google Shape;5722;p67"/>
            <p:cNvGrpSpPr/>
            <p:nvPr/>
          </p:nvGrpSpPr>
          <p:grpSpPr>
            <a:xfrm>
              <a:off x="4273350" y="2279944"/>
              <a:ext cx="1433821" cy="0"/>
              <a:chOff x="5224975" y="2962250"/>
              <a:chExt cx="1544400" cy="0"/>
            </a:xfrm>
          </p:grpSpPr>
          <p:cxnSp>
            <p:nvCxnSpPr>
              <p:cNvPr id="5723" name="Google Shape;5723;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24" name="Google Shape;5724;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25" name="Google Shape;5725;p67"/>
          <p:cNvGrpSpPr/>
          <p:nvPr/>
        </p:nvGrpSpPr>
        <p:grpSpPr>
          <a:xfrm>
            <a:off x="2658741" y="4097347"/>
            <a:ext cx="1304609" cy="294074"/>
            <a:chOff x="2658741" y="4097347"/>
            <a:chExt cx="1304609" cy="294074"/>
          </a:xfrm>
        </p:grpSpPr>
        <p:grpSp>
          <p:nvGrpSpPr>
            <p:cNvPr id="5726" name="Google Shape;5726;p67"/>
            <p:cNvGrpSpPr/>
            <p:nvPr/>
          </p:nvGrpSpPr>
          <p:grpSpPr>
            <a:xfrm>
              <a:off x="2658741" y="4097347"/>
              <a:ext cx="118572" cy="294074"/>
              <a:chOff x="3343310" y="4475555"/>
              <a:chExt cx="127717" cy="316753"/>
            </a:xfrm>
          </p:grpSpPr>
          <p:sp>
            <p:nvSpPr>
              <p:cNvPr id="5727" name="Google Shape;5727;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67"/>
            <p:cNvGrpSpPr/>
            <p:nvPr/>
          </p:nvGrpSpPr>
          <p:grpSpPr>
            <a:xfrm>
              <a:off x="3815519" y="4098388"/>
              <a:ext cx="147831" cy="291991"/>
              <a:chOff x="3527539" y="4476677"/>
              <a:chExt cx="159232" cy="314510"/>
            </a:xfrm>
          </p:grpSpPr>
          <p:sp>
            <p:nvSpPr>
              <p:cNvPr id="5730" name="Google Shape;5730;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7"/>
            <p:cNvGrpSpPr/>
            <p:nvPr/>
          </p:nvGrpSpPr>
          <p:grpSpPr>
            <a:xfrm>
              <a:off x="3511696" y="4098388"/>
              <a:ext cx="147831" cy="291991"/>
              <a:chOff x="3527539" y="4476677"/>
              <a:chExt cx="159232" cy="314510"/>
            </a:xfrm>
          </p:grpSpPr>
          <p:sp>
            <p:nvSpPr>
              <p:cNvPr id="5733" name="Google Shape;5733;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67"/>
            <p:cNvGrpSpPr/>
            <p:nvPr/>
          </p:nvGrpSpPr>
          <p:grpSpPr>
            <a:xfrm>
              <a:off x="3207874" y="4098388"/>
              <a:ext cx="147831" cy="291991"/>
              <a:chOff x="3527539" y="4476677"/>
              <a:chExt cx="159232" cy="314510"/>
            </a:xfrm>
          </p:grpSpPr>
          <p:sp>
            <p:nvSpPr>
              <p:cNvPr id="5736" name="Google Shape;573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7"/>
            <p:cNvGrpSpPr/>
            <p:nvPr/>
          </p:nvGrpSpPr>
          <p:grpSpPr>
            <a:xfrm>
              <a:off x="2933305" y="4097347"/>
              <a:ext cx="118572" cy="294074"/>
              <a:chOff x="3343310" y="4475555"/>
              <a:chExt cx="127717" cy="316753"/>
            </a:xfrm>
          </p:grpSpPr>
          <p:sp>
            <p:nvSpPr>
              <p:cNvPr id="5739" name="Google Shape;5739;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67"/>
          <p:cNvGrpSpPr/>
          <p:nvPr/>
        </p:nvGrpSpPr>
        <p:grpSpPr>
          <a:xfrm>
            <a:off x="4209349" y="1176041"/>
            <a:ext cx="1430711" cy="751237"/>
            <a:chOff x="5159450" y="1919950"/>
            <a:chExt cx="1541050" cy="862500"/>
          </a:xfrm>
        </p:grpSpPr>
        <p:sp>
          <p:nvSpPr>
            <p:cNvPr id="5742" name="Google Shape;5742;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43" name="Google Shape;5743;p67"/>
            <p:cNvGrpSpPr/>
            <p:nvPr/>
          </p:nvGrpSpPr>
          <p:grpSpPr>
            <a:xfrm>
              <a:off x="5159450" y="1919950"/>
              <a:ext cx="1541050" cy="862500"/>
              <a:chOff x="5159450" y="1919950"/>
              <a:chExt cx="1541050" cy="862500"/>
            </a:xfrm>
          </p:grpSpPr>
          <p:cxnSp>
            <p:nvCxnSpPr>
              <p:cNvPr id="5744" name="Google Shape;5744;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45" name="Google Shape;5745;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46" name="Google Shape;5746;p67"/>
          <p:cNvGrpSpPr/>
          <p:nvPr/>
        </p:nvGrpSpPr>
        <p:grpSpPr>
          <a:xfrm>
            <a:off x="4257486" y="2439811"/>
            <a:ext cx="1334436" cy="967914"/>
            <a:chOff x="4294923" y="2439811"/>
            <a:chExt cx="1334436" cy="967914"/>
          </a:xfrm>
        </p:grpSpPr>
        <p:grpSp>
          <p:nvGrpSpPr>
            <p:cNvPr id="5747" name="Google Shape;5747;p67"/>
            <p:cNvGrpSpPr/>
            <p:nvPr/>
          </p:nvGrpSpPr>
          <p:grpSpPr>
            <a:xfrm>
              <a:off x="4960455" y="2469658"/>
              <a:ext cx="668904" cy="885524"/>
              <a:chOff x="4960455" y="2469658"/>
              <a:chExt cx="668904" cy="885524"/>
            </a:xfrm>
          </p:grpSpPr>
          <p:sp>
            <p:nvSpPr>
              <p:cNvPr id="5748" name="Google Shape;5748;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7"/>
            <p:cNvGrpSpPr/>
            <p:nvPr/>
          </p:nvGrpSpPr>
          <p:grpSpPr>
            <a:xfrm>
              <a:off x="4294923" y="2469658"/>
              <a:ext cx="668951" cy="885524"/>
              <a:chOff x="4294923" y="2469658"/>
              <a:chExt cx="668951" cy="885524"/>
            </a:xfrm>
          </p:grpSpPr>
          <p:sp>
            <p:nvSpPr>
              <p:cNvPr id="5755" name="Google Shape;5755;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1" name="Google Shape;5761;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7"/>
          <p:cNvGrpSpPr/>
          <p:nvPr/>
        </p:nvGrpSpPr>
        <p:grpSpPr>
          <a:xfrm>
            <a:off x="4243690" y="3494256"/>
            <a:ext cx="1430949" cy="897289"/>
            <a:chOff x="4351371" y="3547942"/>
            <a:chExt cx="1345130" cy="843475"/>
          </a:xfrm>
        </p:grpSpPr>
        <p:grpSp>
          <p:nvGrpSpPr>
            <p:cNvPr id="5763" name="Google Shape;5763;p67"/>
            <p:cNvGrpSpPr/>
            <p:nvPr/>
          </p:nvGrpSpPr>
          <p:grpSpPr>
            <a:xfrm>
              <a:off x="4351371" y="4209917"/>
              <a:ext cx="1345130" cy="181500"/>
              <a:chOff x="4351371" y="4209917"/>
              <a:chExt cx="1345130" cy="181500"/>
            </a:xfrm>
          </p:grpSpPr>
          <p:sp>
            <p:nvSpPr>
              <p:cNvPr id="5764" name="Google Shape;5764;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5" name="Google Shape;5765;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66" name="Google Shape;5766;p67"/>
            <p:cNvGrpSpPr/>
            <p:nvPr/>
          </p:nvGrpSpPr>
          <p:grpSpPr>
            <a:xfrm>
              <a:off x="4403010" y="3985221"/>
              <a:ext cx="1109518" cy="181500"/>
              <a:chOff x="4403010" y="3985221"/>
              <a:chExt cx="1109518" cy="181500"/>
            </a:xfrm>
          </p:grpSpPr>
          <p:sp>
            <p:nvSpPr>
              <p:cNvPr id="5767" name="Google Shape;5767;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8" name="Google Shape;5768;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69" name="Google Shape;5769;p67"/>
            <p:cNvGrpSpPr/>
            <p:nvPr/>
          </p:nvGrpSpPr>
          <p:grpSpPr>
            <a:xfrm>
              <a:off x="4618704" y="3766582"/>
              <a:ext cx="807858" cy="181500"/>
              <a:chOff x="4618704" y="3766582"/>
              <a:chExt cx="807858" cy="181500"/>
            </a:xfrm>
          </p:grpSpPr>
          <p:sp>
            <p:nvSpPr>
              <p:cNvPr id="5770" name="Google Shape;5770;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1" name="Google Shape;5771;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72" name="Google Shape;5772;p67"/>
            <p:cNvGrpSpPr/>
            <p:nvPr/>
          </p:nvGrpSpPr>
          <p:grpSpPr>
            <a:xfrm>
              <a:off x="4735238" y="3547942"/>
              <a:ext cx="462839" cy="181500"/>
              <a:chOff x="4735238" y="3547942"/>
              <a:chExt cx="462839" cy="181500"/>
            </a:xfrm>
          </p:grpSpPr>
          <p:sp>
            <p:nvSpPr>
              <p:cNvPr id="5773" name="Google Shape;5773;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4" name="Google Shape;5774;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75" name="Google Shape;5775;p67"/>
          <p:cNvGrpSpPr/>
          <p:nvPr/>
        </p:nvGrpSpPr>
        <p:grpSpPr>
          <a:xfrm>
            <a:off x="7420047" y="2429580"/>
            <a:ext cx="1020955" cy="928853"/>
            <a:chOff x="926675" y="238125"/>
            <a:chExt cx="5755100" cy="5232975"/>
          </a:xfrm>
        </p:grpSpPr>
        <p:sp>
          <p:nvSpPr>
            <p:cNvPr id="5776" name="Google Shape;5776;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7"/>
          <p:cNvGrpSpPr/>
          <p:nvPr/>
        </p:nvGrpSpPr>
        <p:grpSpPr>
          <a:xfrm>
            <a:off x="727421" y="2828315"/>
            <a:ext cx="1695374" cy="1560837"/>
            <a:chOff x="727421" y="2828315"/>
            <a:chExt cx="1695374" cy="1560837"/>
          </a:xfrm>
        </p:grpSpPr>
        <p:grpSp>
          <p:nvGrpSpPr>
            <p:cNvPr id="5781" name="Google Shape;5781;p67"/>
            <p:cNvGrpSpPr/>
            <p:nvPr/>
          </p:nvGrpSpPr>
          <p:grpSpPr>
            <a:xfrm>
              <a:off x="727421" y="2828315"/>
              <a:ext cx="1695374" cy="1560837"/>
              <a:chOff x="734799" y="2782450"/>
              <a:chExt cx="1571100" cy="1577400"/>
            </a:xfrm>
          </p:grpSpPr>
          <p:cxnSp>
            <p:nvCxnSpPr>
              <p:cNvPr id="5782" name="Google Shape;5782;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83" name="Google Shape;5783;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84" name="Google Shape;5784;p67"/>
            <p:cNvGrpSpPr/>
            <p:nvPr/>
          </p:nvGrpSpPr>
          <p:grpSpPr>
            <a:xfrm>
              <a:off x="819108" y="2882501"/>
              <a:ext cx="1556791" cy="1426186"/>
              <a:chOff x="819108" y="2882501"/>
              <a:chExt cx="1556791" cy="1426186"/>
            </a:xfrm>
          </p:grpSpPr>
          <p:grpSp>
            <p:nvGrpSpPr>
              <p:cNvPr id="5785" name="Google Shape;5785;p67"/>
              <p:cNvGrpSpPr/>
              <p:nvPr/>
            </p:nvGrpSpPr>
            <p:grpSpPr>
              <a:xfrm>
                <a:off x="819108" y="2882501"/>
                <a:ext cx="103104" cy="1426186"/>
                <a:chOff x="4674013" y="3100904"/>
                <a:chExt cx="122758" cy="1698043"/>
              </a:xfrm>
            </p:grpSpPr>
            <p:sp>
              <p:nvSpPr>
                <p:cNvPr id="5786" name="Google Shape;5786;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7"/>
              <p:cNvGrpSpPr/>
              <p:nvPr/>
            </p:nvGrpSpPr>
            <p:grpSpPr>
              <a:xfrm>
                <a:off x="1062475" y="2882501"/>
                <a:ext cx="103104" cy="1426186"/>
                <a:chOff x="4940438" y="3100904"/>
                <a:chExt cx="122758" cy="1698043"/>
              </a:xfrm>
            </p:grpSpPr>
            <p:sp>
              <p:nvSpPr>
                <p:cNvPr id="5794" name="Google Shape;5794;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7"/>
              <p:cNvGrpSpPr/>
              <p:nvPr/>
            </p:nvGrpSpPr>
            <p:grpSpPr>
              <a:xfrm>
                <a:off x="1299324" y="2882501"/>
                <a:ext cx="103104" cy="1426186"/>
                <a:chOff x="5206863" y="3100904"/>
                <a:chExt cx="122758" cy="1698043"/>
              </a:xfrm>
            </p:grpSpPr>
            <p:sp>
              <p:nvSpPr>
                <p:cNvPr id="5802" name="Google Shape;580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67"/>
              <p:cNvGrpSpPr/>
              <p:nvPr/>
            </p:nvGrpSpPr>
            <p:grpSpPr>
              <a:xfrm>
                <a:off x="1786057" y="2882501"/>
                <a:ext cx="103104" cy="1426186"/>
                <a:chOff x="6006138" y="3143629"/>
                <a:chExt cx="122758" cy="1698043"/>
              </a:xfrm>
            </p:grpSpPr>
            <p:sp>
              <p:nvSpPr>
                <p:cNvPr id="5810" name="Google Shape;581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67"/>
              <p:cNvGrpSpPr/>
              <p:nvPr/>
            </p:nvGrpSpPr>
            <p:grpSpPr>
              <a:xfrm>
                <a:off x="2029422" y="2882501"/>
                <a:ext cx="103104" cy="1426186"/>
                <a:chOff x="6805413" y="3100904"/>
                <a:chExt cx="122758" cy="1698043"/>
              </a:xfrm>
            </p:grpSpPr>
            <p:sp>
              <p:nvSpPr>
                <p:cNvPr id="5818" name="Google Shape;5818;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67"/>
              <p:cNvGrpSpPr/>
              <p:nvPr/>
            </p:nvGrpSpPr>
            <p:grpSpPr>
              <a:xfrm>
                <a:off x="2272795" y="2882501"/>
                <a:ext cx="103104" cy="1426186"/>
                <a:chOff x="5206863" y="3100904"/>
                <a:chExt cx="122758" cy="1698043"/>
              </a:xfrm>
            </p:grpSpPr>
            <p:sp>
              <p:nvSpPr>
                <p:cNvPr id="5826" name="Google Shape;5826;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7"/>
              <p:cNvGrpSpPr/>
              <p:nvPr/>
            </p:nvGrpSpPr>
            <p:grpSpPr>
              <a:xfrm>
                <a:off x="1542694" y="2882501"/>
                <a:ext cx="103104" cy="1426186"/>
                <a:chOff x="6006138" y="3143629"/>
                <a:chExt cx="122758" cy="1698043"/>
              </a:xfrm>
            </p:grpSpPr>
            <p:sp>
              <p:nvSpPr>
                <p:cNvPr id="5834" name="Google Shape;5834;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1" name="Google Shape;5841;p67"/>
          <p:cNvGrpSpPr/>
          <p:nvPr/>
        </p:nvGrpSpPr>
        <p:grpSpPr>
          <a:xfrm>
            <a:off x="5683472" y="3518037"/>
            <a:ext cx="2749952" cy="870677"/>
            <a:chOff x="238125" y="1725700"/>
            <a:chExt cx="7139025" cy="2260325"/>
          </a:xfrm>
        </p:grpSpPr>
        <p:sp>
          <p:nvSpPr>
            <p:cNvPr id="5842" name="Google Shape;5842;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7"/>
          <p:cNvGrpSpPr/>
          <p:nvPr/>
        </p:nvGrpSpPr>
        <p:grpSpPr>
          <a:xfrm>
            <a:off x="5953636" y="2459783"/>
            <a:ext cx="1105452" cy="916747"/>
            <a:chOff x="5249100" y="1210600"/>
            <a:chExt cx="3502700" cy="2904775"/>
          </a:xfrm>
        </p:grpSpPr>
        <p:sp>
          <p:nvSpPr>
            <p:cNvPr id="5853" name="Google Shape;5853;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7" name="Google Shape;5857;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58" name="Google Shape;5858;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59" name="Google Shape;5859;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60" name="Google Shape;5860;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61" name="Google Shape;5861;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7"/>
          <p:cNvGrpSpPr/>
          <p:nvPr/>
        </p:nvGrpSpPr>
        <p:grpSpPr>
          <a:xfrm>
            <a:off x="7136183" y="1179201"/>
            <a:ext cx="1304650" cy="1124856"/>
            <a:chOff x="7287122" y="1165658"/>
            <a:chExt cx="1219413" cy="1051365"/>
          </a:xfrm>
        </p:grpSpPr>
        <p:grpSp>
          <p:nvGrpSpPr>
            <p:cNvPr id="5863" name="Google Shape;5863;p67"/>
            <p:cNvGrpSpPr/>
            <p:nvPr/>
          </p:nvGrpSpPr>
          <p:grpSpPr>
            <a:xfrm>
              <a:off x="7287122" y="1969723"/>
              <a:ext cx="1219413" cy="247300"/>
              <a:chOff x="7287122" y="1969723"/>
              <a:chExt cx="1219413" cy="247300"/>
            </a:xfrm>
          </p:grpSpPr>
          <p:sp>
            <p:nvSpPr>
              <p:cNvPr id="5864" name="Google Shape;5864;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7"/>
              <p:cNvGrpSpPr/>
              <p:nvPr/>
            </p:nvGrpSpPr>
            <p:grpSpPr>
              <a:xfrm>
                <a:off x="7287122" y="2063892"/>
                <a:ext cx="1151753" cy="73428"/>
                <a:chOff x="7287122" y="2063892"/>
                <a:chExt cx="1151753" cy="73428"/>
              </a:xfrm>
            </p:grpSpPr>
            <p:sp>
              <p:nvSpPr>
                <p:cNvPr id="5866" name="Google Shape;5866;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68" name="Google Shape;5868;p67"/>
            <p:cNvGrpSpPr/>
            <p:nvPr/>
          </p:nvGrpSpPr>
          <p:grpSpPr>
            <a:xfrm>
              <a:off x="7287122" y="1712201"/>
              <a:ext cx="1219403" cy="246767"/>
              <a:chOff x="7287122" y="1712201"/>
              <a:chExt cx="1219403" cy="246767"/>
            </a:xfrm>
          </p:grpSpPr>
          <p:sp>
            <p:nvSpPr>
              <p:cNvPr id="5869" name="Google Shape;5869;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0" name="Google Shape;5870;p67"/>
              <p:cNvGrpSpPr/>
              <p:nvPr/>
            </p:nvGrpSpPr>
            <p:grpSpPr>
              <a:xfrm>
                <a:off x="7287122" y="1842861"/>
                <a:ext cx="1005303" cy="73419"/>
                <a:chOff x="7287122" y="1842861"/>
                <a:chExt cx="1005303" cy="73419"/>
              </a:xfrm>
            </p:grpSpPr>
            <p:sp>
              <p:nvSpPr>
                <p:cNvPr id="5871" name="Google Shape;5871;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2" name="Google Shape;5872;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73" name="Google Shape;5873;p67"/>
            <p:cNvGrpSpPr/>
            <p:nvPr/>
          </p:nvGrpSpPr>
          <p:grpSpPr>
            <a:xfrm>
              <a:off x="7287122" y="1447520"/>
              <a:ext cx="1219403" cy="286667"/>
              <a:chOff x="7287122" y="1447520"/>
              <a:chExt cx="1219403" cy="286667"/>
            </a:xfrm>
          </p:grpSpPr>
          <p:sp>
            <p:nvSpPr>
              <p:cNvPr id="5874" name="Google Shape;5874;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5" name="Google Shape;5875;p67"/>
              <p:cNvGrpSpPr/>
              <p:nvPr/>
            </p:nvGrpSpPr>
            <p:grpSpPr>
              <a:xfrm>
                <a:off x="7287122" y="1581977"/>
                <a:ext cx="852803" cy="73428"/>
                <a:chOff x="7287122" y="1581977"/>
                <a:chExt cx="852803" cy="73428"/>
              </a:xfrm>
            </p:grpSpPr>
            <p:sp>
              <p:nvSpPr>
                <p:cNvPr id="5876" name="Google Shape;5876;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7" name="Google Shape;5877;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78" name="Google Shape;5878;p67"/>
            <p:cNvGrpSpPr/>
            <p:nvPr/>
          </p:nvGrpSpPr>
          <p:grpSpPr>
            <a:xfrm>
              <a:off x="7287122" y="1165658"/>
              <a:ext cx="1219403" cy="344253"/>
              <a:chOff x="7287122" y="1165658"/>
              <a:chExt cx="1219403" cy="344253"/>
            </a:xfrm>
          </p:grpSpPr>
          <p:sp>
            <p:nvSpPr>
              <p:cNvPr id="5879" name="Google Shape;5879;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0" name="Google Shape;5880;p67"/>
              <p:cNvGrpSpPr/>
              <p:nvPr/>
            </p:nvGrpSpPr>
            <p:grpSpPr>
              <a:xfrm>
                <a:off x="7287122" y="1341025"/>
                <a:ext cx="695703" cy="73419"/>
                <a:chOff x="7287122" y="1341025"/>
                <a:chExt cx="695703" cy="73419"/>
              </a:xfrm>
            </p:grpSpPr>
            <p:sp>
              <p:nvSpPr>
                <p:cNvPr id="5881" name="Google Shape;5881;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83" name="Google Shape;5883;p67"/>
          <p:cNvGrpSpPr/>
          <p:nvPr/>
        </p:nvGrpSpPr>
        <p:grpSpPr>
          <a:xfrm>
            <a:off x="5802676" y="1185224"/>
            <a:ext cx="1397729" cy="1098540"/>
            <a:chOff x="5900602" y="1193063"/>
            <a:chExt cx="1299851" cy="1021707"/>
          </a:xfrm>
        </p:grpSpPr>
        <p:grpSp>
          <p:nvGrpSpPr>
            <p:cNvPr id="5884" name="Google Shape;5884;p67"/>
            <p:cNvGrpSpPr/>
            <p:nvPr/>
          </p:nvGrpSpPr>
          <p:grpSpPr>
            <a:xfrm>
              <a:off x="6520337" y="1193063"/>
              <a:ext cx="341815" cy="799959"/>
              <a:chOff x="6520337" y="1193063"/>
              <a:chExt cx="341815" cy="799959"/>
            </a:xfrm>
          </p:grpSpPr>
          <p:grpSp>
            <p:nvGrpSpPr>
              <p:cNvPr id="5885" name="Google Shape;5885;p67"/>
              <p:cNvGrpSpPr/>
              <p:nvPr/>
            </p:nvGrpSpPr>
            <p:grpSpPr>
              <a:xfrm>
                <a:off x="6520337" y="1589527"/>
                <a:ext cx="213950" cy="403494"/>
                <a:chOff x="6520337" y="1589527"/>
                <a:chExt cx="213950" cy="403494"/>
              </a:xfrm>
            </p:grpSpPr>
            <p:sp>
              <p:nvSpPr>
                <p:cNvPr id="5886" name="Google Shape;5886;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7"/>
              <p:cNvGrpSpPr/>
              <p:nvPr/>
            </p:nvGrpSpPr>
            <p:grpSpPr>
              <a:xfrm>
                <a:off x="6577204" y="1193063"/>
                <a:ext cx="284947" cy="464512"/>
                <a:chOff x="6577204" y="1193063"/>
                <a:chExt cx="284947" cy="464512"/>
              </a:xfrm>
            </p:grpSpPr>
            <p:sp>
              <p:nvSpPr>
                <p:cNvPr id="5889" name="Google Shape;5889;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0" name="Google Shape;5890;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91" name="Google Shape;5891;p67"/>
            <p:cNvGrpSpPr/>
            <p:nvPr/>
          </p:nvGrpSpPr>
          <p:grpSpPr>
            <a:xfrm>
              <a:off x="6238903" y="1193063"/>
              <a:ext cx="300475" cy="900152"/>
              <a:chOff x="6238903" y="1193063"/>
              <a:chExt cx="300475" cy="900152"/>
            </a:xfrm>
          </p:grpSpPr>
          <p:grpSp>
            <p:nvGrpSpPr>
              <p:cNvPr id="5892" name="Google Shape;5892;p67"/>
              <p:cNvGrpSpPr/>
              <p:nvPr/>
            </p:nvGrpSpPr>
            <p:grpSpPr>
              <a:xfrm>
                <a:off x="6290865" y="1489315"/>
                <a:ext cx="248514" cy="603900"/>
                <a:chOff x="6290865" y="1489315"/>
                <a:chExt cx="248514" cy="603900"/>
              </a:xfrm>
            </p:grpSpPr>
            <p:sp>
              <p:nvSpPr>
                <p:cNvPr id="5893" name="Google Shape;5893;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67"/>
              <p:cNvGrpSpPr/>
              <p:nvPr/>
            </p:nvGrpSpPr>
            <p:grpSpPr>
              <a:xfrm>
                <a:off x="6238903" y="1193063"/>
                <a:ext cx="284947" cy="333087"/>
                <a:chOff x="6238903" y="1193063"/>
                <a:chExt cx="284947" cy="333087"/>
              </a:xfrm>
            </p:grpSpPr>
            <p:sp>
              <p:nvSpPr>
                <p:cNvPr id="5896" name="Google Shape;5896;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7" name="Google Shape;5897;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98" name="Google Shape;5898;p67"/>
            <p:cNvGrpSpPr/>
            <p:nvPr/>
          </p:nvGrpSpPr>
          <p:grpSpPr>
            <a:xfrm>
              <a:off x="5900602" y="1193063"/>
              <a:ext cx="444345" cy="1021707"/>
              <a:chOff x="5900602" y="1193063"/>
              <a:chExt cx="444345" cy="1021707"/>
            </a:xfrm>
          </p:grpSpPr>
          <p:grpSp>
            <p:nvGrpSpPr>
              <p:cNvPr id="5899" name="Google Shape;5899;p67"/>
              <p:cNvGrpSpPr/>
              <p:nvPr/>
            </p:nvGrpSpPr>
            <p:grpSpPr>
              <a:xfrm>
                <a:off x="6046501" y="1367785"/>
                <a:ext cx="298446" cy="846986"/>
                <a:chOff x="6046501" y="1367785"/>
                <a:chExt cx="298446" cy="846986"/>
              </a:xfrm>
            </p:grpSpPr>
            <p:sp>
              <p:nvSpPr>
                <p:cNvPr id="5900" name="Google Shape;5900;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7"/>
              <p:cNvGrpSpPr/>
              <p:nvPr/>
            </p:nvGrpSpPr>
            <p:grpSpPr>
              <a:xfrm>
                <a:off x="5900602" y="1193063"/>
                <a:ext cx="284947" cy="182312"/>
                <a:chOff x="5900602" y="1193063"/>
                <a:chExt cx="284947" cy="182312"/>
              </a:xfrm>
            </p:grpSpPr>
            <p:sp>
              <p:nvSpPr>
                <p:cNvPr id="5903" name="Google Shape;5903;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4" name="Google Shape;5904;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05" name="Google Shape;5905;p67"/>
            <p:cNvGrpSpPr/>
            <p:nvPr/>
          </p:nvGrpSpPr>
          <p:grpSpPr>
            <a:xfrm>
              <a:off x="6738300" y="1193063"/>
              <a:ext cx="462153" cy="707634"/>
              <a:chOff x="6738300" y="1193063"/>
              <a:chExt cx="462153" cy="707634"/>
            </a:xfrm>
          </p:grpSpPr>
          <p:grpSp>
            <p:nvGrpSpPr>
              <p:cNvPr id="5906" name="Google Shape;5906;p67"/>
              <p:cNvGrpSpPr/>
              <p:nvPr/>
            </p:nvGrpSpPr>
            <p:grpSpPr>
              <a:xfrm>
                <a:off x="6915505" y="1193063"/>
                <a:ext cx="284947" cy="597387"/>
                <a:chOff x="6915505" y="1193063"/>
                <a:chExt cx="284947" cy="597387"/>
              </a:xfrm>
            </p:grpSpPr>
            <p:sp>
              <p:nvSpPr>
                <p:cNvPr id="5907" name="Google Shape;5907;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8" name="Google Shape;5908;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09" name="Google Shape;5909;p67"/>
              <p:cNvGrpSpPr/>
              <p:nvPr/>
            </p:nvGrpSpPr>
            <p:grpSpPr>
              <a:xfrm>
                <a:off x="6738300" y="1684725"/>
                <a:ext cx="230066" cy="215971"/>
                <a:chOff x="6738300" y="1684725"/>
                <a:chExt cx="230066" cy="215971"/>
              </a:xfrm>
            </p:grpSpPr>
            <p:sp>
              <p:nvSpPr>
                <p:cNvPr id="5910" name="Google Shape;5910;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15"/>
        <p:cNvGrpSpPr/>
        <p:nvPr/>
      </p:nvGrpSpPr>
      <p:grpSpPr>
        <a:xfrm>
          <a:off x="0" y="0"/>
          <a:ext cx="0" cy="0"/>
          <a:chOff x="0" y="0"/>
          <a:chExt cx="0" cy="0"/>
        </a:xfrm>
      </p:grpSpPr>
      <p:sp>
        <p:nvSpPr>
          <p:cNvPr id="5916" name="Google Shape;5916;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17" name="Google Shape;5917;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18" name="Google Shape;5918;p68"/>
          <p:cNvGrpSpPr/>
          <p:nvPr/>
        </p:nvGrpSpPr>
        <p:grpSpPr>
          <a:xfrm>
            <a:off x="1267741" y="2287103"/>
            <a:ext cx="298169" cy="339253"/>
            <a:chOff x="1529350" y="258825"/>
            <a:chExt cx="423475" cy="481825"/>
          </a:xfrm>
        </p:grpSpPr>
        <p:sp>
          <p:nvSpPr>
            <p:cNvPr id="5919" name="Google Shape;5919;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68"/>
          <p:cNvGrpSpPr/>
          <p:nvPr/>
        </p:nvGrpSpPr>
        <p:grpSpPr>
          <a:xfrm>
            <a:off x="1660716" y="2367273"/>
            <a:ext cx="340890" cy="178912"/>
            <a:chOff x="2084325" y="363300"/>
            <a:chExt cx="484150" cy="254100"/>
          </a:xfrm>
        </p:grpSpPr>
        <p:sp>
          <p:nvSpPr>
            <p:cNvPr id="5922" name="Google Shape;5922;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68"/>
          <p:cNvGrpSpPr/>
          <p:nvPr/>
        </p:nvGrpSpPr>
        <p:grpSpPr>
          <a:xfrm>
            <a:off x="2110011" y="2287102"/>
            <a:ext cx="298169" cy="339253"/>
            <a:chOff x="2707500" y="249400"/>
            <a:chExt cx="423475" cy="481825"/>
          </a:xfrm>
        </p:grpSpPr>
        <p:sp>
          <p:nvSpPr>
            <p:cNvPr id="5925" name="Google Shape;5925;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68"/>
          <p:cNvGrpSpPr/>
          <p:nvPr/>
        </p:nvGrpSpPr>
        <p:grpSpPr>
          <a:xfrm>
            <a:off x="2912712" y="2287349"/>
            <a:ext cx="352349" cy="338760"/>
            <a:chOff x="3854700" y="249750"/>
            <a:chExt cx="500425" cy="481125"/>
          </a:xfrm>
        </p:grpSpPr>
        <p:sp>
          <p:nvSpPr>
            <p:cNvPr id="5928" name="Google Shape;592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68"/>
          <p:cNvGrpSpPr/>
          <p:nvPr/>
        </p:nvGrpSpPr>
        <p:grpSpPr>
          <a:xfrm>
            <a:off x="3330701" y="2287349"/>
            <a:ext cx="352349" cy="338760"/>
            <a:chOff x="4447550" y="249750"/>
            <a:chExt cx="500425" cy="481125"/>
          </a:xfrm>
        </p:grpSpPr>
        <p:sp>
          <p:nvSpPr>
            <p:cNvPr id="5937" name="Google Shape;593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68"/>
          <p:cNvGrpSpPr/>
          <p:nvPr/>
        </p:nvGrpSpPr>
        <p:grpSpPr>
          <a:xfrm>
            <a:off x="3759902" y="2287102"/>
            <a:ext cx="339253" cy="339253"/>
            <a:chOff x="5049725" y="249400"/>
            <a:chExt cx="481825" cy="481825"/>
          </a:xfrm>
        </p:grpSpPr>
        <p:sp>
          <p:nvSpPr>
            <p:cNvPr id="5940" name="Google Shape;594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68"/>
          <p:cNvGrpSpPr/>
          <p:nvPr/>
        </p:nvGrpSpPr>
        <p:grpSpPr>
          <a:xfrm>
            <a:off x="4173843" y="2287102"/>
            <a:ext cx="339253" cy="339253"/>
            <a:chOff x="5660400" y="238125"/>
            <a:chExt cx="481825" cy="481825"/>
          </a:xfrm>
        </p:grpSpPr>
        <p:sp>
          <p:nvSpPr>
            <p:cNvPr id="5943" name="Google Shape;594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68"/>
          <p:cNvGrpSpPr/>
          <p:nvPr/>
        </p:nvGrpSpPr>
        <p:grpSpPr>
          <a:xfrm>
            <a:off x="4590529" y="2287102"/>
            <a:ext cx="339253" cy="339253"/>
            <a:chOff x="6235400" y="249400"/>
            <a:chExt cx="481825" cy="481825"/>
          </a:xfrm>
        </p:grpSpPr>
        <p:sp>
          <p:nvSpPr>
            <p:cNvPr id="5946" name="Google Shape;594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1" name="Google Shape;5951;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2" name="Google Shape;5952;p68"/>
          <p:cNvGrpSpPr/>
          <p:nvPr/>
        </p:nvGrpSpPr>
        <p:grpSpPr>
          <a:xfrm>
            <a:off x="1660875" y="2711232"/>
            <a:ext cx="340573" cy="339271"/>
            <a:chOff x="2085450" y="842250"/>
            <a:chExt cx="483700" cy="481850"/>
          </a:xfrm>
        </p:grpSpPr>
        <p:sp>
          <p:nvSpPr>
            <p:cNvPr id="5953" name="Google Shape;5953;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6" name="Google Shape;5956;p68"/>
          <p:cNvGrpSpPr/>
          <p:nvPr/>
        </p:nvGrpSpPr>
        <p:grpSpPr>
          <a:xfrm>
            <a:off x="2089443" y="2711241"/>
            <a:ext cx="339306" cy="339253"/>
            <a:chOff x="2685825" y="840375"/>
            <a:chExt cx="481900" cy="481825"/>
          </a:xfrm>
        </p:grpSpPr>
        <p:sp>
          <p:nvSpPr>
            <p:cNvPr id="5957" name="Google Shape;5957;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9" name="Google Shape;5959;p68"/>
          <p:cNvGrpSpPr/>
          <p:nvPr/>
        </p:nvGrpSpPr>
        <p:grpSpPr>
          <a:xfrm>
            <a:off x="2501104" y="2710924"/>
            <a:ext cx="350431" cy="339887"/>
            <a:chOff x="3270675" y="841800"/>
            <a:chExt cx="497700" cy="482725"/>
          </a:xfrm>
        </p:grpSpPr>
        <p:sp>
          <p:nvSpPr>
            <p:cNvPr id="5960" name="Google Shape;5960;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3" name="Google Shape;5963;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4" name="Google Shape;5964;p68"/>
          <p:cNvGrpSpPr/>
          <p:nvPr/>
        </p:nvGrpSpPr>
        <p:grpSpPr>
          <a:xfrm>
            <a:off x="3337249" y="2731783"/>
            <a:ext cx="339253" cy="298169"/>
            <a:chOff x="4467200" y="877100"/>
            <a:chExt cx="481825" cy="423475"/>
          </a:xfrm>
        </p:grpSpPr>
        <p:sp>
          <p:nvSpPr>
            <p:cNvPr id="5965" name="Google Shape;5965;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9" name="Google Shape;5969;p68"/>
          <p:cNvGrpSpPr/>
          <p:nvPr/>
        </p:nvGrpSpPr>
        <p:grpSpPr>
          <a:xfrm>
            <a:off x="3752140" y="2711232"/>
            <a:ext cx="354778" cy="339271"/>
            <a:chOff x="5045500" y="842250"/>
            <a:chExt cx="503875" cy="481850"/>
          </a:xfrm>
        </p:grpSpPr>
        <p:sp>
          <p:nvSpPr>
            <p:cNvPr id="5970" name="Google Shape;5970;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68"/>
          <p:cNvGrpSpPr/>
          <p:nvPr/>
        </p:nvGrpSpPr>
        <p:grpSpPr>
          <a:xfrm>
            <a:off x="2523626" y="2287428"/>
            <a:ext cx="305386" cy="338602"/>
            <a:chOff x="3300325" y="249875"/>
            <a:chExt cx="433725" cy="480900"/>
          </a:xfrm>
        </p:grpSpPr>
        <p:sp>
          <p:nvSpPr>
            <p:cNvPr id="5973" name="Google Shape;5973;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68"/>
          <p:cNvGrpSpPr/>
          <p:nvPr/>
        </p:nvGrpSpPr>
        <p:grpSpPr>
          <a:xfrm>
            <a:off x="4174987" y="2737451"/>
            <a:ext cx="336965" cy="286833"/>
            <a:chOff x="5645200" y="879425"/>
            <a:chExt cx="478575" cy="407375"/>
          </a:xfrm>
        </p:grpSpPr>
        <p:sp>
          <p:nvSpPr>
            <p:cNvPr id="5980" name="Google Shape;5980;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68"/>
          <p:cNvGrpSpPr/>
          <p:nvPr/>
        </p:nvGrpSpPr>
        <p:grpSpPr>
          <a:xfrm>
            <a:off x="4611062" y="2711241"/>
            <a:ext cx="298186" cy="339253"/>
            <a:chOff x="6264525" y="842250"/>
            <a:chExt cx="423500" cy="481825"/>
          </a:xfrm>
        </p:grpSpPr>
        <p:sp>
          <p:nvSpPr>
            <p:cNvPr id="5987" name="Google Shape;5987;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68"/>
          <p:cNvGrpSpPr/>
          <p:nvPr/>
        </p:nvGrpSpPr>
        <p:grpSpPr>
          <a:xfrm>
            <a:off x="829350" y="3125895"/>
            <a:ext cx="339253" cy="339253"/>
            <a:chOff x="900750" y="1436075"/>
            <a:chExt cx="481825" cy="481825"/>
          </a:xfrm>
        </p:grpSpPr>
        <p:sp>
          <p:nvSpPr>
            <p:cNvPr id="5995" name="Google Shape;5995;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9" name="Google Shape;5999;p68"/>
          <p:cNvGrpSpPr/>
          <p:nvPr/>
        </p:nvGrpSpPr>
        <p:grpSpPr>
          <a:xfrm>
            <a:off x="1247198" y="3186183"/>
            <a:ext cx="339253" cy="218676"/>
            <a:chOff x="1492675" y="1520750"/>
            <a:chExt cx="481825" cy="310575"/>
          </a:xfrm>
        </p:grpSpPr>
        <p:sp>
          <p:nvSpPr>
            <p:cNvPr id="6000" name="Google Shape;6000;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2" name="Google Shape;6002;p68"/>
          <p:cNvGrpSpPr/>
          <p:nvPr/>
        </p:nvGrpSpPr>
        <p:grpSpPr>
          <a:xfrm>
            <a:off x="1654995" y="3125877"/>
            <a:ext cx="352332" cy="339288"/>
            <a:chOff x="2071000" y="1435025"/>
            <a:chExt cx="500400" cy="481875"/>
          </a:xfrm>
        </p:grpSpPr>
        <p:sp>
          <p:nvSpPr>
            <p:cNvPr id="6003" name="Google Shape;6003;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68"/>
          <p:cNvGrpSpPr/>
          <p:nvPr/>
        </p:nvGrpSpPr>
        <p:grpSpPr>
          <a:xfrm>
            <a:off x="828875" y="2731810"/>
            <a:ext cx="340204" cy="298116"/>
            <a:chOff x="899850" y="871450"/>
            <a:chExt cx="483175" cy="423400"/>
          </a:xfrm>
        </p:grpSpPr>
        <p:sp>
          <p:nvSpPr>
            <p:cNvPr id="6007" name="Google Shape;6007;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68"/>
          <p:cNvGrpSpPr/>
          <p:nvPr/>
        </p:nvGrpSpPr>
        <p:grpSpPr>
          <a:xfrm>
            <a:off x="2083159" y="3146709"/>
            <a:ext cx="351874" cy="297623"/>
            <a:chOff x="2678350" y="1464650"/>
            <a:chExt cx="499750" cy="422700"/>
          </a:xfrm>
        </p:grpSpPr>
        <p:sp>
          <p:nvSpPr>
            <p:cNvPr id="6012" name="Google Shape;6012;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68"/>
          <p:cNvGrpSpPr/>
          <p:nvPr/>
        </p:nvGrpSpPr>
        <p:grpSpPr>
          <a:xfrm>
            <a:off x="2506692" y="3125895"/>
            <a:ext cx="339253" cy="339253"/>
            <a:chOff x="3271200" y="1435075"/>
            <a:chExt cx="481825" cy="481825"/>
          </a:xfrm>
        </p:grpSpPr>
        <p:sp>
          <p:nvSpPr>
            <p:cNvPr id="6016" name="Google Shape;6016;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8"/>
          <p:cNvGrpSpPr/>
          <p:nvPr/>
        </p:nvGrpSpPr>
        <p:grpSpPr>
          <a:xfrm>
            <a:off x="2917165" y="3125877"/>
            <a:ext cx="343442" cy="339288"/>
            <a:chOff x="3858100" y="1435075"/>
            <a:chExt cx="487775" cy="481875"/>
          </a:xfrm>
        </p:grpSpPr>
        <p:sp>
          <p:nvSpPr>
            <p:cNvPr id="6019" name="Google Shape;6019;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68"/>
          <p:cNvGrpSpPr/>
          <p:nvPr/>
        </p:nvGrpSpPr>
        <p:grpSpPr>
          <a:xfrm>
            <a:off x="3337249" y="3125895"/>
            <a:ext cx="339253" cy="339253"/>
            <a:chOff x="4456875" y="1435075"/>
            <a:chExt cx="481825" cy="481825"/>
          </a:xfrm>
        </p:grpSpPr>
        <p:sp>
          <p:nvSpPr>
            <p:cNvPr id="6025" name="Google Shape;6025;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68"/>
          <p:cNvGrpSpPr/>
          <p:nvPr/>
        </p:nvGrpSpPr>
        <p:grpSpPr>
          <a:xfrm>
            <a:off x="3758239" y="3125886"/>
            <a:ext cx="342580" cy="339271"/>
            <a:chOff x="5049725" y="1435050"/>
            <a:chExt cx="486550" cy="481850"/>
          </a:xfrm>
        </p:grpSpPr>
        <p:sp>
          <p:nvSpPr>
            <p:cNvPr id="6045" name="Google Shape;6045;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68"/>
          <p:cNvGrpSpPr/>
          <p:nvPr/>
        </p:nvGrpSpPr>
        <p:grpSpPr>
          <a:xfrm>
            <a:off x="4173790" y="3125895"/>
            <a:ext cx="339359" cy="339253"/>
            <a:chOff x="5642475" y="1435075"/>
            <a:chExt cx="481975" cy="481825"/>
          </a:xfrm>
        </p:grpSpPr>
        <p:sp>
          <p:nvSpPr>
            <p:cNvPr id="6050" name="Google Shape;6050;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68"/>
          <p:cNvGrpSpPr/>
          <p:nvPr/>
        </p:nvGrpSpPr>
        <p:grpSpPr>
          <a:xfrm>
            <a:off x="1661509" y="3559347"/>
            <a:ext cx="339306" cy="298186"/>
            <a:chOff x="2085450" y="2057100"/>
            <a:chExt cx="481900" cy="423500"/>
          </a:xfrm>
        </p:grpSpPr>
        <p:sp>
          <p:nvSpPr>
            <p:cNvPr id="6054" name="Google Shape;6054;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68"/>
          <p:cNvGrpSpPr/>
          <p:nvPr/>
        </p:nvGrpSpPr>
        <p:grpSpPr>
          <a:xfrm>
            <a:off x="2089442" y="3582592"/>
            <a:ext cx="339306" cy="251698"/>
            <a:chOff x="2678275" y="2090100"/>
            <a:chExt cx="481900" cy="357475"/>
          </a:xfrm>
        </p:grpSpPr>
        <p:sp>
          <p:nvSpPr>
            <p:cNvPr id="6058" name="Google Shape;6058;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68"/>
          <p:cNvGrpSpPr/>
          <p:nvPr/>
        </p:nvGrpSpPr>
        <p:grpSpPr>
          <a:xfrm>
            <a:off x="2566646" y="3594790"/>
            <a:ext cx="219345" cy="227301"/>
            <a:chOff x="3357325" y="2093500"/>
            <a:chExt cx="311525" cy="322825"/>
          </a:xfrm>
        </p:grpSpPr>
        <p:sp>
          <p:nvSpPr>
            <p:cNvPr id="6064" name="Google Shape;6064;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7" name="Google Shape;6067;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8" name="Google Shape;6068;p68"/>
          <p:cNvGrpSpPr/>
          <p:nvPr/>
        </p:nvGrpSpPr>
        <p:grpSpPr>
          <a:xfrm>
            <a:off x="3360836" y="3538814"/>
            <a:ext cx="292078" cy="339253"/>
            <a:chOff x="4492800" y="2027925"/>
            <a:chExt cx="414825" cy="481825"/>
          </a:xfrm>
        </p:grpSpPr>
        <p:sp>
          <p:nvSpPr>
            <p:cNvPr id="6069" name="Google Shape;6069;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8"/>
          <p:cNvGrpSpPr/>
          <p:nvPr/>
        </p:nvGrpSpPr>
        <p:grpSpPr>
          <a:xfrm>
            <a:off x="3759928" y="3538805"/>
            <a:ext cx="339200" cy="339271"/>
            <a:chOff x="5049725" y="2027900"/>
            <a:chExt cx="481750" cy="481850"/>
          </a:xfrm>
        </p:grpSpPr>
        <p:sp>
          <p:nvSpPr>
            <p:cNvPr id="6072" name="Google Shape;6072;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68"/>
          <p:cNvGrpSpPr/>
          <p:nvPr/>
        </p:nvGrpSpPr>
        <p:grpSpPr>
          <a:xfrm>
            <a:off x="4233524" y="3538893"/>
            <a:ext cx="219890" cy="339095"/>
            <a:chOff x="5726350" y="2028150"/>
            <a:chExt cx="312300" cy="481600"/>
          </a:xfrm>
        </p:grpSpPr>
        <p:sp>
          <p:nvSpPr>
            <p:cNvPr id="6081" name="Google Shape;6081;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68"/>
          <p:cNvGrpSpPr/>
          <p:nvPr/>
        </p:nvGrpSpPr>
        <p:grpSpPr>
          <a:xfrm>
            <a:off x="4593715" y="3542000"/>
            <a:ext cx="332881" cy="332881"/>
            <a:chOff x="6239925" y="2032450"/>
            <a:chExt cx="472775" cy="472775"/>
          </a:xfrm>
        </p:grpSpPr>
        <p:sp>
          <p:nvSpPr>
            <p:cNvPr id="6085" name="Google Shape;6085;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68"/>
          <p:cNvGrpSpPr/>
          <p:nvPr/>
        </p:nvGrpSpPr>
        <p:grpSpPr>
          <a:xfrm>
            <a:off x="5042807" y="2364092"/>
            <a:ext cx="334641" cy="185425"/>
            <a:chOff x="903075" y="2730000"/>
            <a:chExt cx="475275" cy="263350"/>
          </a:xfrm>
        </p:grpSpPr>
        <p:sp>
          <p:nvSpPr>
            <p:cNvPr id="6088" name="Google Shape;6088;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68"/>
          <p:cNvGrpSpPr/>
          <p:nvPr/>
        </p:nvGrpSpPr>
        <p:grpSpPr>
          <a:xfrm>
            <a:off x="1247198" y="3538814"/>
            <a:ext cx="339253" cy="339253"/>
            <a:chOff x="1492675" y="2027925"/>
            <a:chExt cx="481825" cy="481825"/>
          </a:xfrm>
        </p:grpSpPr>
        <p:sp>
          <p:nvSpPr>
            <p:cNvPr id="6092" name="Google Shape;6092;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68"/>
          <p:cNvGrpSpPr/>
          <p:nvPr/>
        </p:nvGrpSpPr>
        <p:grpSpPr>
          <a:xfrm>
            <a:off x="829359" y="2307635"/>
            <a:ext cx="339235" cy="298186"/>
            <a:chOff x="898875" y="244725"/>
            <a:chExt cx="481800" cy="423500"/>
          </a:xfrm>
        </p:grpSpPr>
        <p:sp>
          <p:nvSpPr>
            <p:cNvPr id="6098" name="Google Shape;6098;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68"/>
          <p:cNvGrpSpPr/>
          <p:nvPr/>
        </p:nvGrpSpPr>
        <p:grpSpPr>
          <a:xfrm>
            <a:off x="5473575" y="2287178"/>
            <a:ext cx="339253" cy="339253"/>
            <a:chOff x="1492675" y="2620775"/>
            <a:chExt cx="481825" cy="481825"/>
          </a:xfrm>
        </p:grpSpPr>
        <p:sp>
          <p:nvSpPr>
            <p:cNvPr id="6105" name="Google Shape;6105;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7" name="Google Shape;6107;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8" name="Google Shape;6108;p68"/>
          <p:cNvGrpSpPr/>
          <p:nvPr/>
        </p:nvGrpSpPr>
        <p:grpSpPr>
          <a:xfrm>
            <a:off x="6297328" y="2303161"/>
            <a:ext cx="333585" cy="307287"/>
            <a:chOff x="2682350" y="2643425"/>
            <a:chExt cx="473775" cy="436425"/>
          </a:xfrm>
        </p:grpSpPr>
        <p:sp>
          <p:nvSpPr>
            <p:cNvPr id="6109" name="Google Shape;6109;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6" name="Google Shape;6116;p68"/>
          <p:cNvGrpSpPr/>
          <p:nvPr/>
        </p:nvGrpSpPr>
        <p:grpSpPr>
          <a:xfrm>
            <a:off x="6762818" y="2287178"/>
            <a:ext cx="238531" cy="339253"/>
            <a:chOff x="3342725" y="2620775"/>
            <a:chExt cx="338775" cy="481825"/>
          </a:xfrm>
        </p:grpSpPr>
        <p:sp>
          <p:nvSpPr>
            <p:cNvPr id="6117" name="Google Shape;6117;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68"/>
          <p:cNvGrpSpPr/>
          <p:nvPr/>
        </p:nvGrpSpPr>
        <p:grpSpPr>
          <a:xfrm>
            <a:off x="7156568" y="2287178"/>
            <a:ext cx="278296" cy="339253"/>
            <a:chOff x="3907325" y="2620775"/>
            <a:chExt cx="395250" cy="481825"/>
          </a:xfrm>
        </p:grpSpPr>
        <p:sp>
          <p:nvSpPr>
            <p:cNvPr id="6121" name="Google Shape;6121;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5" name="Google Shape;6125;p68"/>
          <p:cNvGrpSpPr/>
          <p:nvPr/>
        </p:nvGrpSpPr>
        <p:grpSpPr>
          <a:xfrm>
            <a:off x="7974679" y="2297783"/>
            <a:ext cx="339253" cy="318042"/>
            <a:chOff x="5049725" y="2635825"/>
            <a:chExt cx="481825" cy="451700"/>
          </a:xfrm>
        </p:grpSpPr>
        <p:sp>
          <p:nvSpPr>
            <p:cNvPr id="6126" name="Google Shape;6126;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68"/>
          <p:cNvGrpSpPr/>
          <p:nvPr/>
        </p:nvGrpSpPr>
        <p:grpSpPr>
          <a:xfrm>
            <a:off x="2375386" y="3952243"/>
            <a:ext cx="338566" cy="338373"/>
            <a:chOff x="5643000" y="2621375"/>
            <a:chExt cx="480850" cy="480575"/>
          </a:xfrm>
        </p:grpSpPr>
        <p:sp>
          <p:nvSpPr>
            <p:cNvPr id="6130" name="Google Shape;6130;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68"/>
          <p:cNvGrpSpPr/>
          <p:nvPr/>
        </p:nvGrpSpPr>
        <p:grpSpPr>
          <a:xfrm>
            <a:off x="4192782" y="3951803"/>
            <a:ext cx="339359" cy="339253"/>
            <a:chOff x="6235250" y="2620775"/>
            <a:chExt cx="481975" cy="481825"/>
          </a:xfrm>
        </p:grpSpPr>
        <p:sp>
          <p:nvSpPr>
            <p:cNvPr id="6138" name="Google Shape;6138;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3" name="Google Shape;6143;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4" name="Google Shape;6144;p68"/>
          <p:cNvGrpSpPr/>
          <p:nvPr/>
        </p:nvGrpSpPr>
        <p:grpSpPr>
          <a:xfrm>
            <a:off x="5472652" y="2711317"/>
            <a:ext cx="341101" cy="339253"/>
            <a:chOff x="1535000" y="3223325"/>
            <a:chExt cx="484450" cy="481825"/>
          </a:xfrm>
        </p:grpSpPr>
        <p:sp>
          <p:nvSpPr>
            <p:cNvPr id="6145" name="Google Shape;6145;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68"/>
          <p:cNvGrpSpPr/>
          <p:nvPr/>
        </p:nvGrpSpPr>
        <p:grpSpPr>
          <a:xfrm>
            <a:off x="5880219" y="2746618"/>
            <a:ext cx="339253" cy="268649"/>
            <a:chOff x="2085525" y="3263750"/>
            <a:chExt cx="481825" cy="381550"/>
          </a:xfrm>
        </p:grpSpPr>
        <p:sp>
          <p:nvSpPr>
            <p:cNvPr id="6149" name="Google Shape;6149;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1" name="Google Shape;6151;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2" name="Google Shape;6152;p68"/>
          <p:cNvGrpSpPr/>
          <p:nvPr/>
        </p:nvGrpSpPr>
        <p:grpSpPr>
          <a:xfrm>
            <a:off x="6711982" y="2711308"/>
            <a:ext cx="340204" cy="339271"/>
            <a:chOff x="3270450" y="3213625"/>
            <a:chExt cx="483175" cy="481850"/>
          </a:xfrm>
        </p:grpSpPr>
        <p:sp>
          <p:nvSpPr>
            <p:cNvPr id="6153" name="Google Shape;6153;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68"/>
          <p:cNvGrpSpPr/>
          <p:nvPr/>
        </p:nvGrpSpPr>
        <p:grpSpPr>
          <a:xfrm>
            <a:off x="7211250" y="2711317"/>
            <a:ext cx="168931" cy="339253"/>
            <a:chOff x="3984950" y="3213600"/>
            <a:chExt cx="239925" cy="481825"/>
          </a:xfrm>
        </p:grpSpPr>
        <p:sp>
          <p:nvSpPr>
            <p:cNvPr id="6156" name="Google Shape;6156;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8" name="Google Shape;6158;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68"/>
          <p:cNvGrpSpPr/>
          <p:nvPr/>
        </p:nvGrpSpPr>
        <p:grpSpPr>
          <a:xfrm>
            <a:off x="1874281" y="3981487"/>
            <a:ext cx="355218" cy="279880"/>
            <a:chOff x="5629975" y="3255775"/>
            <a:chExt cx="504500" cy="397500"/>
          </a:xfrm>
        </p:grpSpPr>
        <p:sp>
          <p:nvSpPr>
            <p:cNvPr id="6161" name="Google Shape;6161;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68"/>
          <p:cNvGrpSpPr/>
          <p:nvPr/>
        </p:nvGrpSpPr>
        <p:grpSpPr>
          <a:xfrm>
            <a:off x="3755839" y="3981593"/>
            <a:ext cx="340256" cy="279669"/>
            <a:chOff x="6234950" y="3255925"/>
            <a:chExt cx="483250" cy="397200"/>
          </a:xfrm>
        </p:grpSpPr>
        <p:sp>
          <p:nvSpPr>
            <p:cNvPr id="6167" name="Google Shape;6167;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68"/>
          <p:cNvGrpSpPr/>
          <p:nvPr/>
        </p:nvGrpSpPr>
        <p:grpSpPr>
          <a:xfrm>
            <a:off x="5051107" y="3125970"/>
            <a:ext cx="318042" cy="339253"/>
            <a:chOff x="914900" y="3806450"/>
            <a:chExt cx="451700" cy="481825"/>
          </a:xfrm>
        </p:grpSpPr>
        <p:sp>
          <p:nvSpPr>
            <p:cNvPr id="6174" name="Google Shape;6174;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68"/>
          <p:cNvGrpSpPr/>
          <p:nvPr/>
        </p:nvGrpSpPr>
        <p:grpSpPr>
          <a:xfrm>
            <a:off x="5470028" y="3125785"/>
            <a:ext cx="346347" cy="339623"/>
            <a:chOff x="1490050" y="3805975"/>
            <a:chExt cx="491900" cy="482350"/>
          </a:xfrm>
        </p:grpSpPr>
        <p:sp>
          <p:nvSpPr>
            <p:cNvPr id="6180" name="Google Shape;6180;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68"/>
          <p:cNvGrpSpPr/>
          <p:nvPr/>
        </p:nvGrpSpPr>
        <p:grpSpPr>
          <a:xfrm>
            <a:off x="5893896" y="3125970"/>
            <a:ext cx="311899" cy="339253"/>
            <a:chOff x="2104275" y="3806450"/>
            <a:chExt cx="442975" cy="481825"/>
          </a:xfrm>
        </p:grpSpPr>
        <p:sp>
          <p:nvSpPr>
            <p:cNvPr id="6185" name="Google Shape;6185;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68"/>
          <p:cNvGrpSpPr/>
          <p:nvPr/>
        </p:nvGrpSpPr>
        <p:grpSpPr>
          <a:xfrm>
            <a:off x="6317413" y="3125970"/>
            <a:ext cx="293416" cy="339253"/>
            <a:chOff x="2710875" y="3806450"/>
            <a:chExt cx="416725" cy="481825"/>
          </a:xfrm>
        </p:grpSpPr>
        <p:sp>
          <p:nvSpPr>
            <p:cNvPr id="6188" name="Google Shape;6188;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68"/>
          <p:cNvGrpSpPr/>
          <p:nvPr/>
        </p:nvGrpSpPr>
        <p:grpSpPr>
          <a:xfrm>
            <a:off x="7147952" y="3126199"/>
            <a:ext cx="295528" cy="338795"/>
            <a:chOff x="3895050" y="3806775"/>
            <a:chExt cx="419725" cy="481175"/>
          </a:xfrm>
        </p:grpSpPr>
        <p:sp>
          <p:nvSpPr>
            <p:cNvPr id="6191" name="Google Shape;6191;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68"/>
          <p:cNvGrpSpPr/>
          <p:nvPr/>
        </p:nvGrpSpPr>
        <p:grpSpPr>
          <a:xfrm>
            <a:off x="7974679" y="3125970"/>
            <a:ext cx="339253" cy="339253"/>
            <a:chOff x="5049725" y="3806450"/>
            <a:chExt cx="481825" cy="481825"/>
          </a:xfrm>
        </p:grpSpPr>
        <p:sp>
          <p:nvSpPr>
            <p:cNvPr id="6194" name="Google Shape;6194;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7" name="Google Shape;6197;p68"/>
          <p:cNvGrpSpPr/>
          <p:nvPr/>
        </p:nvGrpSpPr>
        <p:grpSpPr>
          <a:xfrm>
            <a:off x="1461983" y="3951798"/>
            <a:ext cx="339253" cy="339253"/>
            <a:chOff x="5651375" y="3806450"/>
            <a:chExt cx="481825" cy="481825"/>
          </a:xfrm>
        </p:grpSpPr>
        <p:sp>
          <p:nvSpPr>
            <p:cNvPr id="6198" name="Google Shape;6198;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2" name="Google Shape;6202;p68"/>
          <p:cNvGrpSpPr/>
          <p:nvPr/>
        </p:nvGrpSpPr>
        <p:grpSpPr>
          <a:xfrm>
            <a:off x="3360663" y="3953787"/>
            <a:ext cx="298503" cy="335275"/>
            <a:chOff x="6264300" y="3809300"/>
            <a:chExt cx="423950" cy="476175"/>
          </a:xfrm>
        </p:grpSpPr>
        <p:sp>
          <p:nvSpPr>
            <p:cNvPr id="6203" name="Google Shape;6203;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6" name="Google Shape;6206;p68"/>
          <p:cNvGrpSpPr/>
          <p:nvPr/>
        </p:nvGrpSpPr>
        <p:grpSpPr>
          <a:xfrm>
            <a:off x="5039841" y="3538881"/>
            <a:ext cx="340573" cy="339271"/>
            <a:chOff x="898875" y="4399275"/>
            <a:chExt cx="483700" cy="481850"/>
          </a:xfrm>
        </p:grpSpPr>
        <p:sp>
          <p:nvSpPr>
            <p:cNvPr id="6207" name="Google Shape;6207;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5" name="Google Shape;6215;p68"/>
          <p:cNvGrpSpPr/>
          <p:nvPr/>
        </p:nvGrpSpPr>
        <p:grpSpPr>
          <a:xfrm>
            <a:off x="5473575" y="3554133"/>
            <a:ext cx="339253" cy="308765"/>
            <a:chOff x="1492675" y="4420975"/>
            <a:chExt cx="481825" cy="438525"/>
          </a:xfrm>
        </p:grpSpPr>
        <p:sp>
          <p:nvSpPr>
            <p:cNvPr id="6216" name="Google Shape;6216;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1" name="Google Shape;6221;p68"/>
          <p:cNvGrpSpPr/>
          <p:nvPr/>
        </p:nvGrpSpPr>
        <p:grpSpPr>
          <a:xfrm>
            <a:off x="4588276" y="3125886"/>
            <a:ext cx="343759" cy="339271"/>
            <a:chOff x="6232000" y="1435050"/>
            <a:chExt cx="488225" cy="481850"/>
          </a:xfrm>
        </p:grpSpPr>
        <p:sp>
          <p:nvSpPr>
            <p:cNvPr id="6222" name="Google Shape;6222;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68"/>
          <p:cNvGrpSpPr/>
          <p:nvPr/>
        </p:nvGrpSpPr>
        <p:grpSpPr>
          <a:xfrm>
            <a:off x="849012" y="3539545"/>
            <a:ext cx="299929" cy="337792"/>
            <a:chOff x="924450" y="2028975"/>
            <a:chExt cx="425975" cy="479750"/>
          </a:xfrm>
        </p:grpSpPr>
        <p:sp>
          <p:nvSpPr>
            <p:cNvPr id="6228" name="Google Shape;6228;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68"/>
          <p:cNvGrpSpPr/>
          <p:nvPr/>
        </p:nvGrpSpPr>
        <p:grpSpPr>
          <a:xfrm>
            <a:off x="5878556" y="3539558"/>
            <a:ext cx="342580" cy="337915"/>
            <a:chOff x="2084100" y="4400250"/>
            <a:chExt cx="486550" cy="479925"/>
          </a:xfrm>
        </p:grpSpPr>
        <p:sp>
          <p:nvSpPr>
            <p:cNvPr id="6232" name="Google Shape;6232;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68"/>
          <p:cNvGrpSpPr/>
          <p:nvPr/>
        </p:nvGrpSpPr>
        <p:grpSpPr>
          <a:xfrm>
            <a:off x="6744555" y="3538881"/>
            <a:ext cx="275057" cy="339271"/>
            <a:chOff x="3330525" y="4399275"/>
            <a:chExt cx="390650" cy="481850"/>
          </a:xfrm>
        </p:grpSpPr>
        <p:sp>
          <p:nvSpPr>
            <p:cNvPr id="6239" name="Google Shape;6239;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68"/>
          <p:cNvGrpSpPr/>
          <p:nvPr/>
        </p:nvGrpSpPr>
        <p:grpSpPr>
          <a:xfrm>
            <a:off x="7169084" y="3538890"/>
            <a:ext cx="253265" cy="339253"/>
            <a:chOff x="3938800" y="4399275"/>
            <a:chExt cx="359700" cy="481825"/>
          </a:xfrm>
        </p:grpSpPr>
        <p:sp>
          <p:nvSpPr>
            <p:cNvPr id="6247" name="Google Shape;6247;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68"/>
          <p:cNvGrpSpPr/>
          <p:nvPr/>
        </p:nvGrpSpPr>
        <p:grpSpPr>
          <a:xfrm>
            <a:off x="7639862" y="3538890"/>
            <a:ext cx="159039" cy="339253"/>
            <a:chOff x="4584850" y="4399275"/>
            <a:chExt cx="225875" cy="481825"/>
          </a:xfrm>
        </p:grpSpPr>
        <p:sp>
          <p:nvSpPr>
            <p:cNvPr id="6253" name="Google Shape;6253;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68"/>
          <p:cNvGrpSpPr/>
          <p:nvPr/>
        </p:nvGrpSpPr>
        <p:grpSpPr>
          <a:xfrm>
            <a:off x="6712457" y="3166412"/>
            <a:ext cx="339253" cy="258369"/>
            <a:chOff x="3271200" y="3863875"/>
            <a:chExt cx="481825" cy="366950"/>
          </a:xfrm>
        </p:grpSpPr>
        <p:sp>
          <p:nvSpPr>
            <p:cNvPr id="6256" name="Google Shape;6256;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58" name="Google Shape;6258;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59" name="Google Shape;6259;p68"/>
          <p:cNvGrpSpPr/>
          <p:nvPr/>
        </p:nvGrpSpPr>
        <p:grpSpPr>
          <a:xfrm>
            <a:off x="1049680" y="3951795"/>
            <a:ext cx="339253" cy="339253"/>
            <a:chOff x="5642550" y="4399275"/>
            <a:chExt cx="481825" cy="481825"/>
          </a:xfrm>
        </p:grpSpPr>
        <p:sp>
          <p:nvSpPr>
            <p:cNvPr id="6260" name="Google Shape;6260;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68"/>
          <p:cNvGrpSpPr/>
          <p:nvPr/>
        </p:nvGrpSpPr>
        <p:grpSpPr>
          <a:xfrm>
            <a:off x="2859815" y="3963703"/>
            <a:ext cx="363316" cy="315437"/>
            <a:chOff x="6218300" y="4416175"/>
            <a:chExt cx="516000" cy="448000"/>
          </a:xfrm>
        </p:grpSpPr>
        <p:sp>
          <p:nvSpPr>
            <p:cNvPr id="6263" name="Google Shape;6263;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68"/>
          <p:cNvGrpSpPr/>
          <p:nvPr/>
        </p:nvGrpSpPr>
        <p:grpSpPr>
          <a:xfrm>
            <a:off x="5918879" y="3951792"/>
            <a:ext cx="339253" cy="339253"/>
            <a:chOff x="899850" y="4992125"/>
            <a:chExt cx="481825" cy="481825"/>
          </a:xfrm>
        </p:grpSpPr>
        <p:sp>
          <p:nvSpPr>
            <p:cNvPr id="6267" name="Google Shape;6267;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0" name="Google Shape;6270;p68"/>
          <p:cNvGrpSpPr/>
          <p:nvPr/>
        </p:nvGrpSpPr>
        <p:grpSpPr>
          <a:xfrm>
            <a:off x="5461708" y="3951792"/>
            <a:ext cx="339253" cy="339253"/>
            <a:chOff x="1492675" y="4992125"/>
            <a:chExt cx="481825" cy="481825"/>
          </a:xfrm>
        </p:grpSpPr>
        <p:sp>
          <p:nvSpPr>
            <p:cNvPr id="6271" name="Google Shape;6271;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8"/>
          <p:cNvGrpSpPr/>
          <p:nvPr/>
        </p:nvGrpSpPr>
        <p:grpSpPr>
          <a:xfrm>
            <a:off x="5004462" y="3951792"/>
            <a:ext cx="339253" cy="339253"/>
            <a:chOff x="2085525" y="4992125"/>
            <a:chExt cx="481825" cy="481825"/>
          </a:xfrm>
        </p:grpSpPr>
        <p:sp>
          <p:nvSpPr>
            <p:cNvPr id="6274" name="Google Shape;6274;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68"/>
          <p:cNvGrpSpPr/>
          <p:nvPr/>
        </p:nvGrpSpPr>
        <p:grpSpPr>
          <a:xfrm>
            <a:off x="6833221" y="3951792"/>
            <a:ext cx="339253" cy="339253"/>
            <a:chOff x="2678350" y="4992125"/>
            <a:chExt cx="481825" cy="481825"/>
          </a:xfrm>
        </p:grpSpPr>
        <p:sp>
          <p:nvSpPr>
            <p:cNvPr id="6277" name="Google Shape;6277;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68"/>
          <p:cNvGrpSpPr/>
          <p:nvPr/>
        </p:nvGrpSpPr>
        <p:grpSpPr>
          <a:xfrm>
            <a:off x="4628816" y="3951792"/>
            <a:ext cx="339253" cy="339253"/>
            <a:chOff x="3271200" y="4992125"/>
            <a:chExt cx="481825" cy="481825"/>
          </a:xfrm>
        </p:grpSpPr>
        <p:sp>
          <p:nvSpPr>
            <p:cNvPr id="6281" name="Google Shape;6281;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68"/>
          <p:cNvGrpSpPr/>
          <p:nvPr/>
        </p:nvGrpSpPr>
        <p:grpSpPr>
          <a:xfrm>
            <a:off x="7290263" y="3952822"/>
            <a:ext cx="339411" cy="337193"/>
            <a:chOff x="3863900" y="4993625"/>
            <a:chExt cx="482050" cy="478900"/>
          </a:xfrm>
        </p:grpSpPr>
        <p:sp>
          <p:nvSpPr>
            <p:cNvPr id="6285" name="Google Shape;6285;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9" name="Google Shape;6289;p68"/>
          <p:cNvGrpSpPr/>
          <p:nvPr/>
        </p:nvGrpSpPr>
        <p:grpSpPr>
          <a:xfrm>
            <a:off x="7747437" y="3952822"/>
            <a:ext cx="339411" cy="337193"/>
            <a:chOff x="4456725" y="4993625"/>
            <a:chExt cx="482050" cy="478900"/>
          </a:xfrm>
        </p:grpSpPr>
        <p:sp>
          <p:nvSpPr>
            <p:cNvPr id="6290" name="Google Shape;6290;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68"/>
          <p:cNvGrpSpPr/>
          <p:nvPr/>
        </p:nvGrpSpPr>
        <p:grpSpPr>
          <a:xfrm>
            <a:off x="7549755" y="2297783"/>
            <a:ext cx="339253" cy="318042"/>
            <a:chOff x="4456875" y="2635825"/>
            <a:chExt cx="481825" cy="451700"/>
          </a:xfrm>
        </p:grpSpPr>
        <p:sp>
          <p:nvSpPr>
            <p:cNvPr id="6295" name="Google Shape;6295;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68"/>
          <p:cNvGrpSpPr/>
          <p:nvPr/>
        </p:nvGrpSpPr>
        <p:grpSpPr>
          <a:xfrm>
            <a:off x="6376030" y="3952813"/>
            <a:ext cx="339411" cy="337211"/>
            <a:chOff x="5049575" y="4993600"/>
            <a:chExt cx="482050" cy="478925"/>
          </a:xfrm>
        </p:grpSpPr>
        <p:sp>
          <p:nvSpPr>
            <p:cNvPr id="6302" name="Google Shape;6302;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6" name="Google Shape;6306;p68"/>
          <p:cNvGrpSpPr/>
          <p:nvPr/>
        </p:nvGrpSpPr>
        <p:grpSpPr>
          <a:xfrm>
            <a:off x="7551234" y="3125979"/>
            <a:ext cx="336296" cy="339235"/>
            <a:chOff x="4464775" y="3806475"/>
            <a:chExt cx="477625" cy="481800"/>
          </a:xfrm>
        </p:grpSpPr>
        <p:sp>
          <p:nvSpPr>
            <p:cNvPr id="6307" name="Google Shape;6307;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3" name="Google Shape;6313;p68"/>
          <p:cNvGrpSpPr/>
          <p:nvPr/>
        </p:nvGrpSpPr>
        <p:grpSpPr>
          <a:xfrm>
            <a:off x="6315036" y="3538907"/>
            <a:ext cx="298169" cy="339218"/>
            <a:chOff x="2707950" y="4399325"/>
            <a:chExt cx="423475" cy="481775"/>
          </a:xfrm>
        </p:grpSpPr>
        <p:sp>
          <p:nvSpPr>
            <p:cNvPr id="6314" name="Google Shape;6314;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9"/>
        <p:cNvGrpSpPr/>
        <p:nvPr/>
      </p:nvGrpSpPr>
      <p:grpSpPr>
        <a:xfrm>
          <a:off x="0" y="0"/>
          <a:ext cx="0" cy="0"/>
          <a:chOff x="0" y="0"/>
          <a:chExt cx="0" cy="0"/>
        </a:xfrm>
      </p:grpSpPr>
      <p:sp>
        <p:nvSpPr>
          <p:cNvPr id="6330" name="Google Shape;6330;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31" name="Google Shape;6331;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32" name="Google Shape;6332;p69"/>
          <p:cNvGrpSpPr/>
          <p:nvPr/>
        </p:nvGrpSpPr>
        <p:grpSpPr>
          <a:xfrm>
            <a:off x="876361" y="1533504"/>
            <a:ext cx="322099" cy="370529"/>
            <a:chOff x="-42971725" y="3217825"/>
            <a:chExt cx="275675" cy="317125"/>
          </a:xfrm>
        </p:grpSpPr>
        <p:sp>
          <p:nvSpPr>
            <p:cNvPr id="6333" name="Google Shape;6333;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9"/>
          <p:cNvGrpSpPr/>
          <p:nvPr/>
        </p:nvGrpSpPr>
        <p:grpSpPr>
          <a:xfrm>
            <a:off x="848276" y="2002160"/>
            <a:ext cx="378270" cy="337551"/>
            <a:chOff x="-42996150" y="3612600"/>
            <a:chExt cx="323750" cy="288900"/>
          </a:xfrm>
        </p:grpSpPr>
        <p:sp>
          <p:nvSpPr>
            <p:cNvPr id="6337" name="Google Shape;6337;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9"/>
          <p:cNvGrpSpPr/>
          <p:nvPr/>
        </p:nvGrpSpPr>
        <p:grpSpPr>
          <a:xfrm>
            <a:off x="851036" y="2411530"/>
            <a:ext cx="372749" cy="370909"/>
            <a:chOff x="-42994575" y="3950300"/>
            <a:chExt cx="319025" cy="317450"/>
          </a:xfrm>
        </p:grpSpPr>
        <p:sp>
          <p:nvSpPr>
            <p:cNvPr id="6341" name="Google Shape;6341;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9"/>
          <p:cNvGrpSpPr/>
          <p:nvPr/>
        </p:nvGrpSpPr>
        <p:grpSpPr>
          <a:xfrm>
            <a:off x="3004431" y="1558362"/>
            <a:ext cx="371785" cy="370879"/>
            <a:chOff x="-41111350" y="3239100"/>
            <a:chExt cx="318200" cy="317425"/>
          </a:xfrm>
        </p:grpSpPr>
        <p:sp>
          <p:nvSpPr>
            <p:cNvPr id="6345" name="Google Shape;6345;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69"/>
          <p:cNvGrpSpPr/>
          <p:nvPr/>
        </p:nvGrpSpPr>
        <p:grpSpPr>
          <a:xfrm>
            <a:off x="3000751" y="1993894"/>
            <a:ext cx="379146" cy="370967"/>
            <a:chOff x="-41117650" y="3605525"/>
            <a:chExt cx="324500" cy="317500"/>
          </a:xfrm>
        </p:grpSpPr>
        <p:sp>
          <p:nvSpPr>
            <p:cNvPr id="6350" name="Google Shape;6350;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3" name="Google Shape;6353;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4" name="Google Shape;6354;p69"/>
          <p:cNvGrpSpPr/>
          <p:nvPr/>
        </p:nvGrpSpPr>
        <p:grpSpPr>
          <a:xfrm>
            <a:off x="1827005" y="2885417"/>
            <a:ext cx="216271" cy="371814"/>
            <a:chOff x="-39205300" y="3220175"/>
            <a:chExt cx="185100" cy="318225"/>
          </a:xfrm>
        </p:grpSpPr>
        <p:sp>
          <p:nvSpPr>
            <p:cNvPr id="6355" name="Google Shape;6355;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69"/>
          <p:cNvGrpSpPr/>
          <p:nvPr/>
        </p:nvGrpSpPr>
        <p:grpSpPr>
          <a:xfrm>
            <a:off x="1792533" y="3345488"/>
            <a:ext cx="300016" cy="369273"/>
            <a:chOff x="-39248625" y="3588600"/>
            <a:chExt cx="256775" cy="316050"/>
          </a:xfrm>
        </p:grpSpPr>
        <p:sp>
          <p:nvSpPr>
            <p:cNvPr id="6358" name="Google Shape;6358;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69"/>
          <p:cNvGrpSpPr/>
          <p:nvPr/>
        </p:nvGrpSpPr>
        <p:grpSpPr>
          <a:xfrm>
            <a:off x="1243246" y="1533504"/>
            <a:ext cx="429504" cy="370879"/>
            <a:chOff x="-42651700" y="3217825"/>
            <a:chExt cx="367600" cy="317425"/>
          </a:xfrm>
        </p:grpSpPr>
        <p:sp>
          <p:nvSpPr>
            <p:cNvPr id="6363" name="Google Shape;6363;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9"/>
          <p:cNvGrpSpPr/>
          <p:nvPr/>
        </p:nvGrpSpPr>
        <p:grpSpPr>
          <a:xfrm>
            <a:off x="1278678" y="1973154"/>
            <a:ext cx="358640" cy="363226"/>
            <a:chOff x="-42617300" y="3587775"/>
            <a:chExt cx="306950" cy="310875"/>
          </a:xfrm>
        </p:grpSpPr>
        <p:sp>
          <p:nvSpPr>
            <p:cNvPr id="6368" name="Google Shape;6368;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0" name="Google Shape;6370;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1" name="Google Shape;6371;p69"/>
          <p:cNvGrpSpPr/>
          <p:nvPr/>
        </p:nvGrpSpPr>
        <p:grpSpPr>
          <a:xfrm>
            <a:off x="3450506" y="1557895"/>
            <a:ext cx="376926" cy="370324"/>
            <a:chOff x="-40748275" y="3238700"/>
            <a:chExt cx="322600" cy="316950"/>
          </a:xfrm>
        </p:grpSpPr>
        <p:sp>
          <p:nvSpPr>
            <p:cNvPr id="6372" name="Google Shape;6372;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69"/>
          <p:cNvGrpSpPr/>
          <p:nvPr/>
        </p:nvGrpSpPr>
        <p:grpSpPr>
          <a:xfrm>
            <a:off x="3453062" y="2025879"/>
            <a:ext cx="371814" cy="338690"/>
            <a:chOff x="-40745125" y="3632900"/>
            <a:chExt cx="318225" cy="289875"/>
          </a:xfrm>
        </p:grpSpPr>
        <p:sp>
          <p:nvSpPr>
            <p:cNvPr id="6379" name="Google Shape;6379;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9"/>
          <p:cNvGrpSpPr/>
          <p:nvPr/>
        </p:nvGrpSpPr>
        <p:grpSpPr>
          <a:xfrm>
            <a:off x="3457209" y="2437089"/>
            <a:ext cx="363518" cy="370178"/>
            <a:chOff x="-40742750" y="3972175"/>
            <a:chExt cx="311125" cy="316825"/>
          </a:xfrm>
        </p:grpSpPr>
        <p:sp>
          <p:nvSpPr>
            <p:cNvPr id="6387" name="Google Shape;6387;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9"/>
          <p:cNvGrpSpPr/>
          <p:nvPr/>
        </p:nvGrpSpPr>
        <p:grpSpPr>
          <a:xfrm>
            <a:off x="2239871" y="2887257"/>
            <a:ext cx="266892" cy="369974"/>
            <a:chOff x="-38860325" y="3221750"/>
            <a:chExt cx="228425" cy="316650"/>
          </a:xfrm>
        </p:grpSpPr>
        <p:sp>
          <p:nvSpPr>
            <p:cNvPr id="6390" name="Google Shape;6390;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9"/>
          <p:cNvGrpSpPr/>
          <p:nvPr/>
        </p:nvGrpSpPr>
        <p:grpSpPr>
          <a:xfrm>
            <a:off x="2190678" y="3349314"/>
            <a:ext cx="380081" cy="367111"/>
            <a:chOff x="-38905225" y="3591875"/>
            <a:chExt cx="325300" cy="314200"/>
          </a:xfrm>
        </p:grpSpPr>
        <p:sp>
          <p:nvSpPr>
            <p:cNvPr id="6395" name="Google Shape;6395;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8" name="Google Shape;6398;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69"/>
          <p:cNvGrpSpPr/>
          <p:nvPr/>
        </p:nvGrpSpPr>
        <p:grpSpPr>
          <a:xfrm>
            <a:off x="3997427" y="3334394"/>
            <a:ext cx="290815" cy="369740"/>
            <a:chOff x="-37370925" y="3579105"/>
            <a:chExt cx="248900" cy="316450"/>
          </a:xfrm>
        </p:grpSpPr>
        <p:sp>
          <p:nvSpPr>
            <p:cNvPr id="6400" name="Google Shape;6400;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2" name="Google Shape;6402;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9"/>
          <p:cNvGrpSpPr/>
          <p:nvPr/>
        </p:nvGrpSpPr>
        <p:grpSpPr>
          <a:xfrm>
            <a:off x="1690803" y="2412465"/>
            <a:ext cx="371814" cy="369974"/>
            <a:chOff x="-42259725" y="3951100"/>
            <a:chExt cx="318225" cy="316650"/>
          </a:xfrm>
        </p:grpSpPr>
        <p:sp>
          <p:nvSpPr>
            <p:cNvPr id="6405" name="Google Shape;6405;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9"/>
          <p:cNvGrpSpPr/>
          <p:nvPr/>
        </p:nvGrpSpPr>
        <p:grpSpPr>
          <a:xfrm>
            <a:off x="3889164" y="1591486"/>
            <a:ext cx="370879" cy="337755"/>
            <a:chOff x="-40378075" y="3267450"/>
            <a:chExt cx="317425" cy="289075"/>
          </a:xfrm>
        </p:grpSpPr>
        <p:sp>
          <p:nvSpPr>
            <p:cNvPr id="6408" name="Google Shape;6408;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9"/>
          <p:cNvGrpSpPr/>
          <p:nvPr/>
        </p:nvGrpSpPr>
        <p:grpSpPr>
          <a:xfrm>
            <a:off x="3892830" y="1992754"/>
            <a:ext cx="363548" cy="369974"/>
            <a:chOff x="-40372575" y="3604550"/>
            <a:chExt cx="311150" cy="316650"/>
          </a:xfrm>
        </p:grpSpPr>
        <p:sp>
          <p:nvSpPr>
            <p:cNvPr id="6413" name="Google Shape;6413;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7" name="Google Shape;6417;p69"/>
          <p:cNvGrpSpPr/>
          <p:nvPr/>
        </p:nvGrpSpPr>
        <p:grpSpPr>
          <a:xfrm>
            <a:off x="2616780" y="2885417"/>
            <a:ext cx="399038" cy="372165"/>
            <a:chOff x="-38542250" y="3220175"/>
            <a:chExt cx="341525" cy="318525"/>
          </a:xfrm>
        </p:grpSpPr>
        <p:sp>
          <p:nvSpPr>
            <p:cNvPr id="6418" name="Google Shape;6418;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9"/>
          <p:cNvGrpSpPr/>
          <p:nvPr/>
        </p:nvGrpSpPr>
        <p:grpSpPr>
          <a:xfrm>
            <a:off x="2638712" y="3344787"/>
            <a:ext cx="369974" cy="369068"/>
            <a:chOff x="-38537400" y="3588000"/>
            <a:chExt cx="316650" cy="315875"/>
          </a:xfrm>
        </p:grpSpPr>
        <p:sp>
          <p:nvSpPr>
            <p:cNvPr id="6422" name="Google Shape;6422;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69"/>
          <p:cNvGrpSpPr/>
          <p:nvPr/>
        </p:nvGrpSpPr>
        <p:grpSpPr>
          <a:xfrm>
            <a:off x="2637792" y="3802316"/>
            <a:ext cx="371814" cy="369974"/>
            <a:chOff x="-38538975" y="3954250"/>
            <a:chExt cx="318225" cy="316650"/>
          </a:xfrm>
        </p:grpSpPr>
        <p:sp>
          <p:nvSpPr>
            <p:cNvPr id="6427" name="Google Shape;6427;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69"/>
          <p:cNvGrpSpPr/>
          <p:nvPr/>
        </p:nvGrpSpPr>
        <p:grpSpPr>
          <a:xfrm>
            <a:off x="3955104" y="3797243"/>
            <a:ext cx="375465" cy="371814"/>
            <a:chOff x="-37385100" y="3949908"/>
            <a:chExt cx="321350" cy="318225"/>
          </a:xfrm>
        </p:grpSpPr>
        <p:sp>
          <p:nvSpPr>
            <p:cNvPr id="6430" name="Google Shape;6430;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69"/>
          <p:cNvGrpSpPr/>
          <p:nvPr/>
        </p:nvGrpSpPr>
        <p:grpSpPr>
          <a:xfrm>
            <a:off x="2130763" y="1532803"/>
            <a:ext cx="370909" cy="370675"/>
            <a:chOff x="-41895050" y="3217225"/>
            <a:chExt cx="317450" cy="317250"/>
          </a:xfrm>
        </p:grpSpPr>
        <p:sp>
          <p:nvSpPr>
            <p:cNvPr id="6433" name="Google Shape;6433;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69"/>
          <p:cNvGrpSpPr/>
          <p:nvPr/>
        </p:nvGrpSpPr>
        <p:grpSpPr>
          <a:xfrm>
            <a:off x="2130310" y="1969737"/>
            <a:ext cx="371814" cy="369974"/>
            <a:chOff x="-41893475" y="3584850"/>
            <a:chExt cx="318225" cy="316650"/>
          </a:xfrm>
        </p:grpSpPr>
        <p:sp>
          <p:nvSpPr>
            <p:cNvPr id="6439" name="Google Shape;6439;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3" name="Google Shape;6443;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69"/>
          <p:cNvGrpSpPr/>
          <p:nvPr/>
        </p:nvGrpSpPr>
        <p:grpSpPr>
          <a:xfrm>
            <a:off x="900338" y="3365029"/>
            <a:ext cx="337522" cy="370909"/>
            <a:chOff x="-39998250" y="3605325"/>
            <a:chExt cx="288875" cy="317450"/>
          </a:xfrm>
        </p:grpSpPr>
        <p:sp>
          <p:nvSpPr>
            <p:cNvPr id="6446" name="Google Shape;6446;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9"/>
          <p:cNvGrpSpPr/>
          <p:nvPr/>
        </p:nvGrpSpPr>
        <p:grpSpPr>
          <a:xfrm>
            <a:off x="884112" y="3823493"/>
            <a:ext cx="369974" cy="369945"/>
            <a:chOff x="-40011050" y="3972375"/>
            <a:chExt cx="316650" cy="316625"/>
          </a:xfrm>
        </p:grpSpPr>
        <p:sp>
          <p:nvSpPr>
            <p:cNvPr id="6449" name="Google Shape;6449;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9"/>
          <p:cNvGrpSpPr/>
          <p:nvPr/>
        </p:nvGrpSpPr>
        <p:grpSpPr>
          <a:xfrm>
            <a:off x="3116043" y="2888192"/>
            <a:ext cx="266921" cy="369039"/>
            <a:chOff x="-38129425" y="3222550"/>
            <a:chExt cx="228450" cy="315850"/>
          </a:xfrm>
        </p:grpSpPr>
        <p:sp>
          <p:nvSpPr>
            <p:cNvPr id="6452" name="Google Shape;6452;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9"/>
          <p:cNvGrpSpPr/>
          <p:nvPr/>
        </p:nvGrpSpPr>
        <p:grpSpPr>
          <a:xfrm>
            <a:off x="3071012" y="3344787"/>
            <a:ext cx="371785" cy="369974"/>
            <a:chOff x="-38172725" y="3588000"/>
            <a:chExt cx="318200" cy="316650"/>
          </a:xfrm>
        </p:grpSpPr>
        <p:sp>
          <p:nvSpPr>
            <p:cNvPr id="6455" name="Google Shape;6455;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9"/>
          <p:cNvGrpSpPr/>
          <p:nvPr/>
        </p:nvGrpSpPr>
        <p:grpSpPr>
          <a:xfrm>
            <a:off x="3146914" y="3803222"/>
            <a:ext cx="219981" cy="369974"/>
            <a:chOff x="-38109725" y="3955025"/>
            <a:chExt cx="188275" cy="316650"/>
          </a:xfrm>
        </p:grpSpPr>
        <p:sp>
          <p:nvSpPr>
            <p:cNvPr id="6464" name="Google Shape;6464;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6" name="Google Shape;6466;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7" name="Google Shape;6467;p69"/>
          <p:cNvGrpSpPr/>
          <p:nvPr/>
        </p:nvGrpSpPr>
        <p:grpSpPr>
          <a:xfrm>
            <a:off x="2562313" y="1534643"/>
            <a:ext cx="373654" cy="369068"/>
            <a:chOff x="-41530375" y="3218800"/>
            <a:chExt cx="319800" cy="315875"/>
          </a:xfrm>
        </p:grpSpPr>
        <p:sp>
          <p:nvSpPr>
            <p:cNvPr id="6468" name="Google Shape;6468;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9"/>
          <p:cNvGrpSpPr/>
          <p:nvPr/>
        </p:nvGrpSpPr>
        <p:grpSpPr>
          <a:xfrm>
            <a:off x="2564607" y="2049801"/>
            <a:ext cx="369068" cy="289004"/>
            <a:chOff x="-41526450" y="3653375"/>
            <a:chExt cx="315875" cy="247350"/>
          </a:xfrm>
        </p:grpSpPr>
        <p:sp>
          <p:nvSpPr>
            <p:cNvPr id="6471" name="Google Shape;6471;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69"/>
          <p:cNvGrpSpPr/>
          <p:nvPr/>
        </p:nvGrpSpPr>
        <p:grpSpPr>
          <a:xfrm>
            <a:off x="2565994" y="2412465"/>
            <a:ext cx="366293" cy="369974"/>
            <a:chOff x="-41526450" y="3951100"/>
            <a:chExt cx="313500" cy="316650"/>
          </a:xfrm>
        </p:grpSpPr>
        <p:sp>
          <p:nvSpPr>
            <p:cNvPr id="6474" name="Google Shape;6474;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69"/>
          <p:cNvGrpSpPr/>
          <p:nvPr/>
        </p:nvGrpSpPr>
        <p:grpSpPr>
          <a:xfrm>
            <a:off x="1331249" y="2906594"/>
            <a:ext cx="339595" cy="371814"/>
            <a:chOff x="-39625900" y="3238300"/>
            <a:chExt cx="290650" cy="318225"/>
          </a:xfrm>
        </p:grpSpPr>
        <p:sp>
          <p:nvSpPr>
            <p:cNvPr id="6478" name="Google Shape;6478;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0" name="Google Shape;6480;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1" name="Google Shape;6481;p69"/>
          <p:cNvGrpSpPr/>
          <p:nvPr/>
        </p:nvGrpSpPr>
        <p:grpSpPr>
          <a:xfrm>
            <a:off x="1325300" y="3823055"/>
            <a:ext cx="366293" cy="370441"/>
            <a:chOff x="-39647175" y="3972000"/>
            <a:chExt cx="313500" cy="317050"/>
          </a:xfrm>
        </p:grpSpPr>
        <p:sp>
          <p:nvSpPr>
            <p:cNvPr id="6482" name="Google Shape;6482;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9"/>
          <p:cNvGrpSpPr/>
          <p:nvPr/>
        </p:nvGrpSpPr>
        <p:grpSpPr>
          <a:xfrm>
            <a:off x="3494427" y="2887053"/>
            <a:ext cx="375495" cy="370879"/>
            <a:chOff x="-37808850" y="3221575"/>
            <a:chExt cx="321375" cy="317425"/>
          </a:xfrm>
        </p:grpSpPr>
        <p:sp>
          <p:nvSpPr>
            <p:cNvPr id="6486" name="Google Shape;6486;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9"/>
          <p:cNvGrpSpPr/>
          <p:nvPr/>
        </p:nvGrpSpPr>
        <p:grpSpPr>
          <a:xfrm>
            <a:off x="3503201" y="3409084"/>
            <a:ext cx="372749" cy="241158"/>
            <a:chOff x="-37806500" y="3643030"/>
            <a:chExt cx="319025" cy="206400"/>
          </a:xfrm>
        </p:grpSpPr>
        <p:sp>
          <p:nvSpPr>
            <p:cNvPr id="6489" name="Google Shape;6489;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9"/>
          <p:cNvGrpSpPr/>
          <p:nvPr/>
        </p:nvGrpSpPr>
        <p:grpSpPr>
          <a:xfrm>
            <a:off x="3505508" y="3801381"/>
            <a:ext cx="368134" cy="371814"/>
            <a:chOff x="-37804925" y="3953450"/>
            <a:chExt cx="315075" cy="318225"/>
          </a:xfrm>
        </p:grpSpPr>
        <p:sp>
          <p:nvSpPr>
            <p:cNvPr id="6492" name="Google Shape;6492;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5" name="Google Shape;6495;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6" name="Google Shape;6496;p69"/>
          <p:cNvGrpSpPr/>
          <p:nvPr/>
        </p:nvGrpSpPr>
        <p:grpSpPr>
          <a:xfrm>
            <a:off x="4860977" y="1553988"/>
            <a:ext cx="355663" cy="308725"/>
            <a:chOff x="-28462125" y="3199700"/>
            <a:chExt cx="298550" cy="259150"/>
          </a:xfrm>
        </p:grpSpPr>
        <p:sp>
          <p:nvSpPr>
            <p:cNvPr id="6497" name="Google Shape;6497;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69"/>
          <p:cNvGrpSpPr/>
          <p:nvPr/>
        </p:nvGrpSpPr>
        <p:grpSpPr>
          <a:xfrm>
            <a:off x="4861930" y="1988678"/>
            <a:ext cx="353757" cy="352833"/>
            <a:chOff x="-28461325" y="3545475"/>
            <a:chExt cx="296950" cy="296175"/>
          </a:xfrm>
        </p:grpSpPr>
        <p:sp>
          <p:nvSpPr>
            <p:cNvPr id="6501" name="Google Shape;6501;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9"/>
          <p:cNvGrpSpPr/>
          <p:nvPr/>
        </p:nvGrpSpPr>
        <p:grpSpPr>
          <a:xfrm>
            <a:off x="4858162" y="2438722"/>
            <a:ext cx="361292" cy="352803"/>
            <a:chOff x="-28463700" y="3914875"/>
            <a:chExt cx="303275" cy="296150"/>
          </a:xfrm>
        </p:grpSpPr>
        <p:sp>
          <p:nvSpPr>
            <p:cNvPr id="6508" name="Google Shape;6508;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69"/>
          <p:cNvGrpSpPr/>
          <p:nvPr/>
        </p:nvGrpSpPr>
        <p:grpSpPr>
          <a:xfrm>
            <a:off x="7092947" y="1594805"/>
            <a:ext cx="351880" cy="227092"/>
            <a:chOff x="-26573400" y="3224125"/>
            <a:chExt cx="295375" cy="190625"/>
          </a:xfrm>
        </p:grpSpPr>
        <p:sp>
          <p:nvSpPr>
            <p:cNvPr id="6511" name="Google Shape;6511;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69"/>
          <p:cNvGrpSpPr/>
          <p:nvPr/>
        </p:nvGrpSpPr>
        <p:grpSpPr>
          <a:xfrm>
            <a:off x="7092947" y="1989140"/>
            <a:ext cx="351880" cy="351910"/>
            <a:chOff x="-26573400" y="3546250"/>
            <a:chExt cx="295375" cy="295400"/>
          </a:xfrm>
        </p:grpSpPr>
        <p:sp>
          <p:nvSpPr>
            <p:cNvPr id="6514" name="Google Shape;6514;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9"/>
          <p:cNvGrpSpPr/>
          <p:nvPr/>
        </p:nvGrpSpPr>
        <p:grpSpPr>
          <a:xfrm>
            <a:off x="7081228" y="2439049"/>
            <a:ext cx="375319" cy="352148"/>
            <a:chOff x="-26583625" y="3917025"/>
            <a:chExt cx="315050" cy="295600"/>
          </a:xfrm>
        </p:grpSpPr>
        <p:sp>
          <p:nvSpPr>
            <p:cNvPr id="6520" name="Google Shape;6520;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69"/>
          <p:cNvGrpSpPr/>
          <p:nvPr/>
        </p:nvGrpSpPr>
        <p:grpSpPr>
          <a:xfrm>
            <a:off x="5779742" y="3398079"/>
            <a:ext cx="289039" cy="352833"/>
            <a:chOff x="-24694925" y="3518700"/>
            <a:chExt cx="242625" cy="296175"/>
          </a:xfrm>
        </p:grpSpPr>
        <p:sp>
          <p:nvSpPr>
            <p:cNvPr id="6526" name="Google Shape;6526;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9"/>
          <p:cNvGrpSpPr/>
          <p:nvPr/>
        </p:nvGrpSpPr>
        <p:grpSpPr>
          <a:xfrm>
            <a:off x="5779280" y="3848107"/>
            <a:ext cx="289962" cy="352833"/>
            <a:chOff x="-24709100" y="3888875"/>
            <a:chExt cx="243400" cy="296175"/>
          </a:xfrm>
        </p:grpSpPr>
        <p:sp>
          <p:nvSpPr>
            <p:cNvPr id="6531" name="Google Shape;6531;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69"/>
          <p:cNvGrpSpPr/>
          <p:nvPr/>
        </p:nvGrpSpPr>
        <p:grpSpPr>
          <a:xfrm>
            <a:off x="7979280" y="2920770"/>
            <a:ext cx="356556" cy="349557"/>
            <a:chOff x="-22863675" y="3131775"/>
            <a:chExt cx="299300" cy="293425"/>
          </a:xfrm>
        </p:grpSpPr>
        <p:sp>
          <p:nvSpPr>
            <p:cNvPr id="6535" name="Google Shape;6535;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9"/>
          <p:cNvGrpSpPr/>
          <p:nvPr/>
        </p:nvGrpSpPr>
        <p:grpSpPr>
          <a:xfrm>
            <a:off x="5322144" y="1531949"/>
            <a:ext cx="310602" cy="352803"/>
            <a:chOff x="-28069875" y="3175300"/>
            <a:chExt cx="260725" cy="296150"/>
          </a:xfrm>
        </p:grpSpPr>
        <p:sp>
          <p:nvSpPr>
            <p:cNvPr id="6539" name="Google Shape;6539;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69"/>
          <p:cNvGrpSpPr/>
          <p:nvPr/>
        </p:nvGrpSpPr>
        <p:grpSpPr>
          <a:xfrm>
            <a:off x="5363423" y="2439183"/>
            <a:ext cx="228045" cy="351880"/>
            <a:chOff x="-28032075" y="3916450"/>
            <a:chExt cx="191425" cy="295375"/>
          </a:xfrm>
        </p:grpSpPr>
        <p:sp>
          <p:nvSpPr>
            <p:cNvPr id="6550" name="Google Shape;6550;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9"/>
          <p:cNvGrpSpPr/>
          <p:nvPr/>
        </p:nvGrpSpPr>
        <p:grpSpPr>
          <a:xfrm>
            <a:off x="7528769" y="1531934"/>
            <a:ext cx="352833" cy="352833"/>
            <a:chOff x="-26201650" y="3176075"/>
            <a:chExt cx="296175" cy="296175"/>
          </a:xfrm>
        </p:grpSpPr>
        <p:sp>
          <p:nvSpPr>
            <p:cNvPr id="6554" name="Google Shape;6554;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9"/>
          <p:cNvGrpSpPr/>
          <p:nvPr/>
        </p:nvGrpSpPr>
        <p:grpSpPr>
          <a:xfrm>
            <a:off x="7528293" y="1989155"/>
            <a:ext cx="353786" cy="351880"/>
            <a:chOff x="-26204800" y="3547050"/>
            <a:chExt cx="296975" cy="295375"/>
          </a:xfrm>
        </p:grpSpPr>
        <p:sp>
          <p:nvSpPr>
            <p:cNvPr id="6557" name="Google Shape;6557;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69"/>
          <p:cNvGrpSpPr/>
          <p:nvPr/>
        </p:nvGrpSpPr>
        <p:grpSpPr>
          <a:xfrm>
            <a:off x="6199548" y="2919133"/>
            <a:ext cx="345328" cy="352833"/>
            <a:chOff x="-24353875" y="3147725"/>
            <a:chExt cx="289875" cy="296175"/>
          </a:xfrm>
        </p:grpSpPr>
        <p:sp>
          <p:nvSpPr>
            <p:cNvPr id="6561" name="Google Shape;6561;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9"/>
          <p:cNvGrpSpPr/>
          <p:nvPr/>
        </p:nvGrpSpPr>
        <p:grpSpPr>
          <a:xfrm>
            <a:off x="6207530" y="3398540"/>
            <a:ext cx="329365" cy="351910"/>
            <a:chOff x="-24344425" y="3519475"/>
            <a:chExt cx="276475" cy="295400"/>
          </a:xfrm>
        </p:grpSpPr>
        <p:sp>
          <p:nvSpPr>
            <p:cNvPr id="6564" name="Google Shape;6564;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9"/>
          <p:cNvGrpSpPr/>
          <p:nvPr/>
        </p:nvGrpSpPr>
        <p:grpSpPr>
          <a:xfrm>
            <a:off x="6197210" y="3850460"/>
            <a:ext cx="350004" cy="348128"/>
            <a:chOff x="-24353075" y="3891250"/>
            <a:chExt cx="293800" cy="292225"/>
          </a:xfrm>
        </p:grpSpPr>
        <p:sp>
          <p:nvSpPr>
            <p:cNvPr id="6567" name="Google Shape;6567;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9"/>
          <p:cNvGrpSpPr/>
          <p:nvPr/>
        </p:nvGrpSpPr>
        <p:grpSpPr>
          <a:xfrm>
            <a:off x="7980681" y="3398763"/>
            <a:ext cx="353757" cy="351463"/>
            <a:chOff x="-22845575" y="3504075"/>
            <a:chExt cx="296950" cy="295025"/>
          </a:xfrm>
        </p:grpSpPr>
        <p:sp>
          <p:nvSpPr>
            <p:cNvPr id="6570" name="Google Shape;6570;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9"/>
          <p:cNvGrpSpPr/>
          <p:nvPr/>
        </p:nvGrpSpPr>
        <p:grpSpPr>
          <a:xfrm>
            <a:off x="5773862" y="1532411"/>
            <a:ext cx="299344" cy="351880"/>
            <a:chOff x="-27691025" y="3175300"/>
            <a:chExt cx="251275" cy="295375"/>
          </a:xfrm>
        </p:grpSpPr>
        <p:sp>
          <p:nvSpPr>
            <p:cNvPr id="6573" name="Google Shape;6573;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9"/>
          <p:cNvGrpSpPr/>
          <p:nvPr/>
        </p:nvGrpSpPr>
        <p:grpSpPr>
          <a:xfrm>
            <a:off x="5746179" y="2051087"/>
            <a:ext cx="354710" cy="228015"/>
            <a:chOff x="-27721750" y="3598250"/>
            <a:chExt cx="297750" cy="191400"/>
          </a:xfrm>
        </p:grpSpPr>
        <p:sp>
          <p:nvSpPr>
            <p:cNvPr id="6578" name="Google Shape;6578;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9"/>
          <p:cNvGrpSpPr/>
          <p:nvPr/>
        </p:nvGrpSpPr>
        <p:grpSpPr>
          <a:xfrm>
            <a:off x="5747579" y="2444633"/>
            <a:ext cx="351910" cy="340980"/>
            <a:chOff x="-27719400" y="3925600"/>
            <a:chExt cx="295400" cy="286225"/>
          </a:xfrm>
        </p:grpSpPr>
        <p:sp>
          <p:nvSpPr>
            <p:cNvPr id="6581" name="Google Shape;6581;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9"/>
          <p:cNvGrpSpPr/>
          <p:nvPr/>
        </p:nvGrpSpPr>
        <p:grpSpPr>
          <a:xfrm>
            <a:off x="7968851" y="1531473"/>
            <a:ext cx="353757" cy="353757"/>
            <a:chOff x="-25834600" y="3176875"/>
            <a:chExt cx="296950" cy="296950"/>
          </a:xfrm>
        </p:grpSpPr>
        <p:sp>
          <p:nvSpPr>
            <p:cNvPr id="6584" name="Google Shape;6584;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9"/>
          <p:cNvGrpSpPr/>
          <p:nvPr/>
        </p:nvGrpSpPr>
        <p:grpSpPr>
          <a:xfrm>
            <a:off x="7968851" y="1999474"/>
            <a:ext cx="353757" cy="331241"/>
            <a:chOff x="-25834600" y="3564375"/>
            <a:chExt cx="296950" cy="278050"/>
          </a:xfrm>
        </p:grpSpPr>
        <p:sp>
          <p:nvSpPr>
            <p:cNvPr id="6590" name="Google Shape;6590;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9"/>
          <p:cNvGrpSpPr/>
          <p:nvPr/>
        </p:nvGrpSpPr>
        <p:grpSpPr>
          <a:xfrm>
            <a:off x="7966974" y="2438826"/>
            <a:ext cx="357509" cy="352595"/>
            <a:chOff x="-25834600" y="3915850"/>
            <a:chExt cx="300100" cy="295975"/>
          </a:xfrm>
        </p:grpSpPr>
        <p:sp>
          <p:nvSpPr>
            <p:cNvPr id="6599" name="Google Shape;6599;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9"/>
          <p:cNvGrpSpPr/>
          <p:nvPr/>
        </p:nvGrpSpPr>
        <p:grpSpPr>
          <a:xfrm>
            <a:off x="6702402" y="2920056"/>
            <a:ext cx="228968" cy="350987"/>
            <a:chOff x="-23930925" y="3149300"/>
            <a:chExt cx="192200" cy="294625"/>
          </a:xfrm>
        </p:grpSpPr>
        <p:sp>
          <p:nvSpPr>
            <p:cNvPr id="6603" name="Google Shape;6603;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9"/>
          <p:cNvGrpSpPr/>
          <p:nvPr/>
        </p:nvGrpSpPr>
        <p:grpSpPr>
          <a:xfrm>
            <a:off x="6659232" y="3398540"/>
            <a:ext cx="315307" cy="351910"/>
            <a:chOff x="-23962425" y="3519475"/>
            <a:chExt cx="264675" cy="295400"/>
          </a:xfrm>
        </p:grpSpPr>
        <p:sp>
          <p:nvSpPr>
            <p:cNvPr id="6608" name="Google Shape;6608;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0" name="Google Shape;6610;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1" name="Google Shape;6611;p69"/>
          <p:cNvGrpSpPr/>
          <p:nvPr/>
        </p:nvGrpSpPr>
        <p:grpSpPr>
          <a:xfrm>
            <a:off x="8037908" y="3848584"/>
            <a:ext cx="239302" cy="351880"/>
            <a:chOff x="-22788075" y="3904625"/>
            <a:chExt cx="200875" cy="295375"/>
          </a:xfrm>
        </p:grpSpPr>
        <p:sp>
          <p:nvSpPr>
            <p:cNvPr id="6612" name="Google Shape;6612;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9"/>
          <p:cNvGrpSpPr/>
          <p:nvPr/>
        </p:nvGrpSpPr>
        <p:grpSpPr>
          <a:xfrm>
            <a:off x="6193206" y="1531949"/>
            <a:ext cx="354710" cy="352803"/>
            <a:chOff x="-27351575" y="3175300"/>
            <a:chExt cx="297750" cy="296150"/>
          </a:xfrm>
        </p:grpSpPr>
        <p:sp>
          <p:nvSpPr>
            <p:cNvPr id="6617" name="Google Shape;6617;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69"/>
          <p:cNvGrpSpPr/>
          <p:nvPr/>
        </p:nvGrpSpPr>
        <p:grpSpPr>
          <a:xfrm>
            <a:off x="6235914" y="1988559"/>
            <a:ext cx="269293" cy="353072"/>
            <a:chOff x="-27313750" y="3545275"/>
            <a:chExt cx="226050" cy="296375"/>
          </a:xfrm>
        </p:grpSpPr>
        <p:sp>
          <p:nvSpPr>
            <p:cNvPr id="6622" name="Google Shape;6622;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9"/>
          <p:cNvGrpSpPr/>
          <p:nvPr/>
        </p:nvGrpSpPr>
        <p:grpSpPr>
          <a:xfrm>
            <a:off x="6193206" y="2436830"/>
            <a:ext cx="354710" cy="356586"/>
            <a:chOff x="-27351575" y="3915650"/>
            <a:chExt cx="297750" cy="299325"/>
          </a:xfrm>
        </p:grpSpPr>
        <p:sp>
          <p:nvSpPr>
            <p:cNvPr id="6626" name="Google Shape;6626;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9"/>
          <p:cNvGrpSpPr/>
          <p:nvPr/>
        </p:nvGrpSpPr>
        <p:grpSpPr>
          <a:xfrm>
            <a:off x="4880696" y="2919029"/>
            <a:ext cx="319060" cy="353042"/>
            <a:chOff x="-25445525" y="3175900"/>
            <a:chExt cx="267825" cy="296350"/>
          </a:xfrm>
        </p:grpSpPr>
        <p:sp>
          <p:nvSpPr>
            <p:cNvPr id="6629" name="Google Shape;6629;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9"/>
          <p:cNvGrpSpPr/>
          <p:nvPr/>
        </p:nvGrpSpPr>
        <p:grpSpPr>
          <a:xfrm>
            <a:off x="4862410" y="3409352"/>
            <a:ext cx="355633" cy="330288"/>
            <a:chOff x="-25465200" y="3565175"/>
            <a:chExt cx="298525" cy="277250"/>
          </a:xfrm>
        </p:grpSpPr>
        <p:sp>
          <p:nvSpPr>
            <p:cNvPr id="6633" name="Google Shape;6633;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9"/>
          <p:cNvGrpSpPr/>
          <p:nvPr/>
        </p:nvGrpSpPr>
        <p:grpSpPr>
          <a:xfrm>
            <a:off x="4861948" y="3848882"/>
            <a:ext cx="356556" cy="351285"/>
            <a:chOff x="-25465200" y="3916150"/>
            <a:chExt cx="299300" cy="294875"/>
          </a:xfrm>
        </p:grpSpPr>
        <p:sp>
          <p:nvSpPr>
            <p:cNvPr id="6636" name="Google Shape;6636;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9"/>
          <p:cNvGrpSpPr/>
          <p:nvPr/>
        </p:nvGrpSpPr>
        <p:grpSpPr>
          <a:xfrm>
            <a:off x="7089388" y="2919148"/>
            <a:ext cx="351880" cy="352803"/>
            <a:chOff x="-23615075" y="3148525"/>
            <a:chExt cx="295375" cy="296150"/>
          </a:xfrm>
        </p:grpSpPr>
        <p:sp>
          <p:nvSpPr>
            <p:cNvPr id="6639" name="Google Shape;6639;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69"/>
          <p:cNvGrpSpPr/>
          <p:nvPr/>
        </p:nvGrpSpPr>
        <p:grpSpPr>
          <a:xfrm>
            <a:off x="7088911" y="3858427"/>
            <a:ext cx="352833" cy="332194"/>
            <a:chOff x="-23615075" y="3906200"/>
            <a:chExt cx="296175" cy="278850"/>
          </a:xfrm>
        </p:grpSpPr>
        <p:sp>
          <p:nvSpPr>
            <p:cNvPr id="6645" name="Google Shape;6645;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8" name="Google Shape;6648;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69"/>
          <p:cNvGrpSpPr/>
          <p:nvPr/>
        </p:nvGrpSpPr>
        <p:grpSpPr>
          <a:xfrm>
            <a:off x="6637880" y="1532068"/>
            <a:ext cx="353757" cy="352565"/>
            <a:chOff x="-26980600" y="3175500"/>
            <a:chExt cx="296950" cy="295950"/>
          </a:xfrm>
        </p:grpSpPr>
        <p:sp>
          <p:nvSpPr>
            <p:cNvPr id="6650" name="Google Shape;6650;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3" name="Google Shape;6653;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4" name="Google Shape;6654;p69"/>
          <p:cNvGrpSpPr/>
          <p:nvPr/>
        </p:nvGrpSpPr>
        <p:grpSpPr>
          <a:xfrm>
            <a:off x="6638357" y="2470604"/>
            <a:ext cx="352803" cy="289039"/>
            <a:chOff x="-26981375" y="3951875"/>
            <a:chExt cx="296150" cy="242625"/>
          </a:xfrm>
        </p:grpSpPr>
        <p:sp>
          <p:nvSpPr>
            <p:cNvPr id="6655" name="Google Shape;6655;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69"/>
          <p:cNvGrpSpPr/>
          <p:nvPr/>
        </p:nvGrpSpPr>
        <p:grpSpPr>
          <a:xfrm>
            <a:off x="5303399" y="2918195"/>
            <a:ext cx="351910" cy="354710"/>
            <a:chOff x="-25094250" y="3176075"/>
            <a:chExt cx="295400" cy="297750"/>
          </a:xfrm>
        </p:grpSpPr>
        <p:sp>
          <p:nvSpPr>
            <p:cNvPr id="6659" name="Google Shape;6659;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9"/>
          <p:cNvGrpSpPr/>
          <p:nvPr/>
        </p:nvGrpSpPr>
        <p:grpSpPr>
          <a:xfrm>
            <a:off x="5303399" y="3398556"/>
            <a:ext cx="351910" cy="351880"/>
            <a:chOff x="-25094250" y="3547050"/>
            <a:chExt cx="295400" cy="295375"/>
          </a:xfrm>
        </p:grpSpPr>
        <p:sp>
          <p:nvSpPr>
            <p:cNvPr id="6663" name="Google Shape;6663;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9"/>
          <p:cNvGrpSpPr/>
          <p:nvPr/>
        </p:nvGrpSpPr>
        <p:grpSpPr>
          <a:xfrm>
            <a:off x="7535476" y="2919148"/>
            <a:ext cx="352803" cy="352803"/>
            <a:chOff x="-23245675" y="3148525"/>
            <a:chExt cx="296150" cy="296150"/>
          </a:xfrm>
        </p:grpSpPr>
        <p:sp>
          <p:nvSpPr>
            <p:cNvPr id="6670" name="Google Shape;6670;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3" name="Google Shape;6673;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4" name="Google Shape;6674;p69"/>
          <p:cNvGrpSpPr/>
          <p:nvPr/>
        </p:nvGrpSpPr>
        <p:grpSpPr>
          <a:xfrm>
            <a:off x="7535938" y="3848122"/>
            <a:ext cx="351880" cy="352803"/>
            <a:chOff x="-23244900" y="3888100"/>
            <a:chExt cx="295375" cy="296150"/>
          </a:xfrm>
        </p:grpSpPr>
        <p:sp>
          <p:nvSpPr>
            <p:cNvPr id="6675" name="Google Shape;6675;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90"/>
        <p:cNvGrpSpPr/>
        <p:nvPr/>
      </p:nvGrpSpPr>
      <p:grpSpPr>
        <a:xfrm>
          <a:off x="0" y="0"/>
          <a:ext cx="0" cy="0"/>
          <a:chOff x="0" y="0"/>
          <a:chExt cx="0" cy="0"/>
        </a:xfrm>
      </p:grpSpPr>
      <p:sp>
        <p:nvSpPr>
          <p:cNvPr id="6691" name="Google Shape;6691;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92" name="Google Shape;6692;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93" name="Google Shape;6693;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0"/>
          <p:cNvGrpSpPr/>
          <p:nvPr/>
        </p:nvGrpSpPr>
        <p:grpSpPr>
          <a:xfrm>
            <a:off x="850004" y="1975418"/>
            <a:ext cx="367261" cy="367261"/>
            <a:chOff x="-65145700" y="3727425"/>
            <a:chExt cx="317425" cy="317425"/>
          </a:xfrm>
        </p:grpSpPr>
        <p:sp>
          <p:nvSpPr>
            <p:cNvPr id="6695" name="Google Shape;6695;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70"/>
          <p:cNvGrpSpPr/>
          <p:nvPr/>
        </p:nvGrpSpPr>
        <p:grpSpPr>
          <a:xfrm>
            <a:off x="853201" y="2404333"/>
            <a:ext cx="360868" cy="367261"/>
            <a:chOff x="-65144125" y="4094450"/>
            <a:chExt cx="311900" cy="317425"/>
          </a:xfrm>
        </p:grpSpPr>
        <p:sp>
          <p:nvSpPr>
            <p:cNvPr id="6698" name="Google Shape;6698;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70"/>
          <p:cNvGrpSpPr/>
          <p:nvPr/>
        </p:nvGrpSpPr>
        <p:grpSpPr>
          <a:xfrm>
            <a:off x="3056770" y="1975028"/>
            <a:ext cx="370645" cy="368042"/>
            <a:chOff x="-63250675" y="3744075"/>
            <a:chExt cx="320350" cy="318100"/>
          </a:xfrm>
        </p:grpSpPr>
        <p:sp>
          <p:nvSpPr>
            <p:cNvPr id="6703" name="Google Shape;6703;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0"/>
          <p:cNvGrpSpPr/>
          <p:nvPr/>
        </p:nvGrpSpPr>
        <p:grpSpPr>
          <a:xfrm>
            <a:off x="3058462" y="2404333"/>
            <a:ext cx="367261" cy="367261"/>
            <a:chOff x="-63250675" y="4110200"/>
            <a:chExt cx="317425" cy="317425"/>
          </a:xfrm>
        </p:grpSpPr>
        <p:sp>
          <p:nvSpPr>
            <p:cNvPr id="6707" name="Google Shape;6707;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0"/>
          <p:cNvGrpSpPr/>
          <p:nvPr/>
        </p:nvGrpSpPr>
        <p:grpSpPr>
          <a:xfrm>
            <a:off x="1737509" y="2901428"/>
            <a:ext cx="359075" cy="358844"/>
            <a:chOff x="-61351725" y="3372400"/>
            <a:chExt cx="310350" cy="310150"/>
          </a:xfrm>
        </p:grpSpPr>
        <p:sp>
          <p:nvSpPr>
            <p:cNvPr id="6717" name="Google Shape;6717;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0"/>
          <p:cNvGrpSpPr/>
          <p:nvPr/>
        </p:nvGrpSpPr>
        <p:grpSpPr>
          <a:xfrm>
            <a:off x="1733864" y="3364484"/>
            <a:ext cx="366364" cy="333534"/>
            <a:chOff x="-61354875" y="3751050"/>
            <a:chExt cx="316650" cy="288275"/>
          </a:xfrm>
        </p:grpSpPr>
        <p:sp>
          <p:nvSpPr>
            <p:cNvPr id="6721" name="Google Shape;6721;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70"/>
          <p:cNvGrpSpPr/>
          <p:nvPr/>
        </p:nvGrpSpPr>
        <p:grpSpPr>
          <a:xfrm>
            <a:off x="1733864" y="3806124"/>
            <a:ext cx="366364" cy="367290"/>
            <a:chOff x="-61354875" y="4101525"/>
            <a:chExt cx="316650" cy="317450"/>
          </a:xfrm>
        </p:grpSpPr>
        <p:sp>
          <p:nvSpPr>
            <p:cNvPr id="6725" name="Google Shape;6725;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70"/>
          <p:cNvGrpSpPr/>
          <p:nvPr/>
        </p:nvGrpSpPr>
        <p:grpSpPr>
          <a:xfrm>
            <a:off x="3950299" y="2898000"/>
            <a:ext cx="368157" cy="365699"/>
            <a:chOff x="-59470075" y="3308975"/>
            <a:chExt cx="318200" cy="316075"/>
          </a:xfrm>
        </p:grpSpPr>
        <p:sp>
          <p:nvSpPr>
            <p:cNvPr id="6728" name="Google Shape;6728;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0"/>
          <p:cNvGrpSpPr/>
          <p:nvPr/>
        </p:nvGrpSpPr>
        <p:grpSpPr>
          <a:xfrm>
            <a:off x="1295729" y="1533705"/>
            <a:ext cx="367261" cy="364686"/>
            <a:chOff x="-64781025" y="3361050"/>
            <a:chExt cx="317425" cy="315200"/>
          </a:xfrm>
        </p:grpSpPr>
        <p:sp>
          <p:nvSpPr>
            <p:cNvPr id="6738" name="Google Shape;6738;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5" name="Google Shape;6745;p70"/>
          <p:cNvGrpSpPr/>
          <p:nvPr/>
        </p:nvGrpSpPr>
        <p:grpSpPr>
          <a:xfrm>
            <a:off x="3500129" y="1975144"/>
            <a:ext cx="382765" cy="367810"/>
            <a:chOff x="-62890750" y="3747425"/>
            <a:chExt cx="330825" cy="317900"/>
          </a:xfrm>
        </p:grpSpPr>
        <p:sp>
          <p:nvSpPr>
            <p:cNvPr id="6746" name="Google Shape;6746;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0"/>
          <p:cNvGrpSpPr/>
          <p:nvPr/>
        </p:nvGrpSpPr>
        <p:grpSpPr>
          <a:xfrm>
            <a:off x="3507881" y="2404781"/>
            <a:ext cx="367261" cy="366364"/>
            <a:chOff x="-62884425" y="4111775"/>
            <a:chExt cx="317425" cy="316650"/>
          </a:xfrm>
        </p:grpSpPr>
        <p:sp>
          <p:nvSpPr>
            <p:cNvPr id="6761" name="Google Shape;6761;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0"/>
          <p:cNvGrpSpPr/>
          <p:nvPr/>
        </p:nvGrpSpPr>
        <p:grpSpPr>
          <a:xfrm>
            <a:off x="2180515" y="2900850"/>
            <a:ext cx="365438" cy="360001"/>
            <a:chOff x="-60991775" y="3376900"/>
            <a:chExt cx="315850" cy="311150"/>
          </a:xfrm>
        </p:grpSpPr>
        <p:sp>
          <p:nvSpPr>
            <p:cNvPr id="6764" name="Google Shape;6764;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0"/>
          <p:cNvGrpSpPr/>
          <p:nvPr/>
        </p:nvGrpSpPr>
        <p:grpSpPr>
          <a:xfrm>
            <a:off x="2180052" y="3351714"/>
            <a:ext cx="366364" cy="359075"/>
            <a:chOff x="-60988625" y="3740800"/>
            <a:chExt cx="316650" cy="310350"/>
          </a:xfrm>
        </p:grpSpPr>
        <p:sp>
          <p:nvSpPr>
            <p:cNvPr id="6768" name="Google Shape;6768;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70"/>
          <p:cNvGrpSpPr/>
          <p:nvPr/>
        </p:nvGrpSpPr>
        <p:grpSpPr>
          <a:xfrm>
            <a:off x="2180052" y="3807165"/>
            <a:ext cx="366364" cy="365207"/>
            <a:chOff x="-60987850" y="4100950"/>
            <a:chExt cx="316650" cy="315650"/>
          </a:xfrm>
        </p:grpSpPr>
        <p:sp>
          <p:nvSpPr>
            <p:cNvPr id="6772" name="Google Shape;6772;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0"/>
          <p:cNvGrpSpPr/>
          <p:nvPr/>
        </p:nvGrpSpPr>
        <p:grpSpPr>
          <a:xfrm>
            <a:off x="3949836" y="3352625"/>
            <a:ext cx="369083" cy="357253"/>
            <a:chOff x="-59447250" y="3706150"/>
            <a:chExt cx="319000" cy="308775"/>
          </a:xfrm>
        </p:grpSpPr>
        <p:sp>
          <p:nvSpPr>
            <p:cNvPr id="6778" name="Google Shape;6778;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0"/>
          <p:cNvGrpSpPr/>
          <p:nvPr/>
        </p:nvGrpSpPr>
        <p:grpSpPr>
          <a:xfrm>
            <a:off x="1738564" y="1545199"/>
            <a:ext cx="368186" cy="364224"/>
            <a:chOff x="-64406125" y="3362225"/>
            <a:chExt cx="318225" cy="314800"/>
          </a:xfrm>
        </p:grpSpPr>
        <p:sp>
          <p:nvSpPr>
            <p:cNvPr id="6783" name="Google Shape;6783;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5" name="Google Shape;6785;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6" name="Google Shape;6786;p70"/>
          <p:cNvGrpSpPr/>
          <p:nvPr/>
        </p:nvGrpSpPr>
        <p:grpSpPr>
          <a:xfrm>
            <a:off x="1739027" y="2416044"/>
            <a:ext cx="367261" cy="366364"/>
            <a:chOff x="-64410850" y="4094450"/>
            <a:chExt cx="317425" cy="316650"/>
          </a:xfrm>
        </p:grpSpPr>
        <p:sp>
          <p:nvSpPr>
            <p:cNvPr id="6787" name="Google Shape;6787;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0" name="Google Shape;6790;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1" name="Google Shape;6791;p70"/>
          <p:cNvGrpSpPr/>
          <p:nvPr/>
        </p:nvGrpSpPr>
        <p:grpSpPr>
          <a:xfrm>
            <a:off x="3960575" y="1974854"/>
            <a:ext cx="365467" cy="368389"/>
            <a:chOff x="-62516625" y="3743175"/>
            <a:chExt cx="315875" cy="318400"/>
          </a:xfrm>
        </p:grpSpPr>
        <p:sp>
          <p:nvSpPr>
            <p:cNvPr id="6792" name="Google Shape;6792;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0"/>
          <p:cNvGrpSpPr/>
          <p:nvPr/>
        </p:nvGrpSpPr>
        <p:grpSpPr>
          <a:xfrm>
            <a:off x="3967415" y="2424826"/>
            <a:ext cx="351786" cy="326274"/>
            <a:chOff x="-62511900" y="4129100"/>
            <a:chExt cx="304050" cy="282000"/>
          </a:xfrm>
        </p:grpSpPr>
        <p:sp>
          <p:nvSpPr>
            <p:cNvPr id="6795" name="Google Shape;6795;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0"/>
          <p:cNvGrpSpPr/>
          <p:nvPr/>
        </p:nvGrpSpPr>
        <p:grpSpPr>
          <a:xfrm>
            <a:off x="2645537" y="2897220"/>
            <a:ext cx="310770" cy="367261"/>
            <a:chOff x="-60597975" y="3367475"/>
            <a:chExt cx="268600" cy="317425"/>
          </a:xfrm>
        </p:grpSpPr>
        <p:sp>
          <p:nvSpPr>
            <p:cNvPr id="6801" name="Google Shape;6801;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6" name="Google Shape;6806;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7" name="Google Shape;6807;p70"/>
          <p:cNvGrpSpPr/>
          <p:nvPr/>
        </p:nvGrpSpPr>
        <p:grpSpPr>
          <a:xfrm>
            <a:off x="2617740" y="3858536"/>
            <a:ext cx="366364" cy="262465"/>
            <a:chOff x="-60621600" y="4145650"/>
            <a:chExt cx="316650" cy="226850"/>
          </a:xfrm>
        </p:grpSpPr>
        <p:sp>
          <p:nvSpPr>
            <p:cNvPr id="6808" name="Google Shape;6808;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0"/>
          <p:cNvGrpSpPr/>
          <p:nvPr/>
        </p:nvGrpSpPr>
        <p:grpSpPr>
          <a:xfrm>
            <a:off x="3954392" y="3807035"/>
            <a:ext cx="359972" cy="365467"/>
            <a:chOff x="-59400775" y="4084200"/>
            <a:chExt cx="311125" cy="315875"/>
          </a:xfrm>
        </p:grpSpPr>
        <p:sp>
          <p:nvSpPr>
            <p:cNvPr id="6812" name="Google Shape;6812;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0"/>
          <p:cNvGrpSpPr/>
          <p:nvPr/>
        </p:nvGrpSpPr>
        <p:grpSpPr>
          <a:xfrm>
            <a:off x="2178486" y="1532866"/>
            <a:ext cx="365438" cy="366364"/>
            <a:chOff x="-64044600" y="3360375"/>
            <a:chExt cx="315850" cy="316650"/>
          </a:xfrm>
        </p:grpSpPr>
        <p:sp>
          <p:nvSpPr>
            <p:cNvPr id="6819" name="Google Shape;6819;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0"/>
          <p:cNvGrpSpPr/>
          <p:nvPr/>
        </p:nvGrpSpPr>
        <p:grpSpPr>
          <a:xfrm>
            <a:off x="2204909" y="1975418"/>
            <a:ext cx="312592" cy="367261"/>
            <a:chOff x="-64022550" y="3727425"/>
            <a:chExt cx="270175" cy="317425"/>
          </a:xfrm>
        </p:grpSpPr>
        <p:sp>
          <p:nvSpPr>
            <p:cNvPr id="6823" name="Google Shape;6823;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0"/>
          <p:cNvGrpSpPr/>
          <p:nvPr/>
        </p:nvGrpSpPr>
        <p:grpSpPr>
          <a:xfrm>
            <a:off x="2229047" y="2404318"/>
            <a:ext cx="264317" cy="367290"/>
            <a:chOff x="-64001300" y="4093650"/>
            <a:chExt cx="228450" cy="317450"/>
          </a:xfrm>
        </p:grpSpPr>
        <p:sp>
          <p:nvSpPr>
            <p:cNvPr id="6827" name="Google Shape;6827;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0"/>
          <p:cNvGrpSpPr/>
          <p:nvPr/>
        </p:nvGrpSpPr>
        <p:grpSpPr>
          <a:xfrm>
            <a:off x="848051" y="2897610"/>
            <a:ext cx="359972" cy="366480"/>
            <a:chOff x="-62148800" y="3377700"/>
            <a:chExt cx="311125" cy="316750"/>
          </a:xfrm>
        </p:grpSpPr>
        <p:sp>
          <p:nvSpPr>
            <p:cNvPr id="6832" name="Google Shape;6832;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0"/>
          <p:cNvGrpSpPr/>
          <p:nvPr/>
        </p:nvGrpSpPr>
        <p:grpSpPr>
          <a:xfrm>
            <a:off x="843958" y="3347607"/>
            <a:ext cx="368157" cy="367290"/>
            <a:chOff x="-62154300" y="3743950"/>
            <a:chExt cx="318200" cy="317450"/>
          </a:xfrm>
        </p:grpSpPr>
        <p:sp>
          <p:nvSpPr>
            <p:cNvPr id="6835" name="Google Shape;6835;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0"/>
          <p:cNvGrpSpPr/>
          <p:nvPr/>
        </p:nvGrpSpPr>
        <p:grpSpPr>
          <a:xfrm>
            <a:off x="843944" y="3806587"/>
            <a:ext cx="368186" cy="366364"/>
            <a:chOff x="-62151950" y="4111775"/>
            <a:chExt cx="318225" cy="316650"/>
          </a:xfrm>
        </p:grpSpPr>
        <p:sp>
          <p:nvSpPr>
            <p:cNvPr id="6838" name="Google Shape;6838;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0"/>
          <p:cNvGrpSpPr/>
          <p:nvPr/>
        </p:nvGrpSpPr>
        <p:grpSpPr>
          <a:xfrm>
            <a:off x="3062568" y="2897133"/>
            <a:ext cx="368157" cy="367434"/>
            <a:chOff x="-60254550" y="3367325"/>
            <a:chExt cx="318200" cy="317575"/>
          </a:xfrm>
        </p:grpSpPr>
        <p:sp>
          <p:nvSpPr>
            <p:cNvPr id="6843" name="Google Shape;6843;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0"/>
          <p:cNvGrpSpPr/>
          <p:nvPr/>
        </p:nvGrpSpPr>
        <p:grpSpPr>
          <a:xfrm>
            <a:off x="3063465" y="3348127"/>
            <a:ext cx="366364" cy="366248"/>
            <a:chOff x="-60255350" y="3733825"/>
            <a:chExt cx="316650" cy="316550"/>
          </a:xfrm>
        </p:grpSpPr>
        <p:sp>
          <p:nvSpPr>
            <p:cNvPr id="6848" name="Google Shape;6848;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0"/>
          <p:cNvGrpSpPr/>
          <p:nvPr/>
        </p:nvGrpSpPr>
        <p:grpSpPr>
          <a:xfrm>
            <a:off x="3091262" y="3807035"/>
            <a:ext cx="310770" cy="365467"/>
            <a:chOff x="-60232500" y="4101525"/>
            <a:chExt cx="268600" cy="315875"/>
          </a:xfrm>
        </p:grpSpPr>
        <p:sp>
          <p:nvSpPr>
            <p:cNvPr id="6856" name="Google Shape;6856;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70"/>
          <p:cNvGrpSpPr/>
          <p:nvPr/>
        </p:nvGrpSpPr>
        <p:grpSpPr>
          <a:xfrm>
            <a:off x="2624262" y="1532866"/>
            <a:ext cx="368186" cy="366364"/>
            <a:chOff x="-63679950" y="3360375"/>
            <a:chExt cx="318225" cy="316650"/>
          </a:xfrm>
        </p:grpSpPr>
        <p:sp>
          <p:nvSpPr>
            <p:cNvPr id="6860" name="Google Shape;6860;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4" name="Google Shape;6864;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5" name="Google Shape;6865;p70"/>
          <p:cNvGrpSpPr/>
          <p:nvPr/>
        </p:nvGrpSpPr>
        <p:grpSpPr>
          <a:xfrm>
            <a:off x="2622889" y="2404203"/>
            <a:ext cx="370934" cy="367521"/>
            <a:chOff x="-63679950" y="4093450"/>
            <a:chExt cx="320600" cy="317650"/>
          </a:xfrm>
        </p:grpSpPr>
        <p:sp>
          <p:nvSpPr>
            <p:cNvPr id="6866" name="Google Shape;6866;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0"/>
          <p:cNvGrpSpPr/>
          <p:nvPr/>
        </p:nvGrpSpPr>
        <p:grpSpPr>
          <a:xfrm>
            <a:off x="1283006" y="2897205"/>
            <a:ext cx="366364" cy="367290"/>
            <a:chOff x="-61784125" y="3377700"/>
            <a:chExt cx="316650" cy="317450"/>
          </a:xfrm>
        </p:grpSpPr>
        <p:sp>
          <p:nvSpPr>
            <p:cNvPr id="6870" name="Google Shape;6870;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0"/>
          <p:cNvGrpSpPr/>
          <p:nvPr/>
        </p:nvGrpSpPr>
        <p:grpSpPr>
          <a:xfrm>
            <a:off x="1283006" y="3347607"/>
            <a:ext cx="366364" cy="367290"/>
            <a:chOff x="-61783350" y="3743950"/>
            <a:chExt cx="316650" cy="317450"/>
          </a:xfrm>
        </p:grpSpPr>
        <p:sp>
          <p:nvSpPr>
            <p:cNvPr id="6878" name="Google Shape;6878;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0" name="Google Shape;6880;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3" name="Google Shape;6883;p70"/>
          <p:cNvGrpSpPr/>
          <p:nvPr/>
        </p:nvGrpSpPr>
        <p:grpSpPr>
          <a:xfrm>
            <a:off x="3504430" y="3807440"/>
            <a:ext cx="369112" cy="364657"/>
            <a:chOff x="-59869425" y="4102225"/>
            <a:chExt cx="319025" cy="315175"/>
          </a:xfrm>
        </p:grpSpPr>
        <p:sp>
          <p:nvSpPr>
            <p:cNvPr id="6884" name="Google Shape;6884;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0"/>
          <p:cNvGrpSpPr/>
          <p:nvPr/>
        </p:nvGrpSpPr>
        <p:grpSpPr>
          <a:xfrm>
            <a:off x="2623233" y="4276262"/>
            <a:ext cx="366364" cy="365467"/>
            <a:chOff x="-59029025" y="3711650"/>
            <a:chExt cx="316650" cy="315875"/>
          </a:xfrm>
        </p:grpSpPr>
        <p:sp>
          <p:nvSpPr>
            <p:cNvPr id="6889" name="Google Shape;6889;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0"/>
          <p:cNvGrpSpPr/>
          <p:nvPr/>
        </p:nvGrpSpPr>
        <p:grpSpPr>
          <a:xfrm>
            <a:off x="4859311" y="1532317"/>
            <a:ext cx="351940" cy="348188"/>
            <a:chOff x="581525" y="3254850"/>
            <a:chExt cx="297750" cy="294575"/>
          </a:xfrm>
        </p:grpSpPr>
        <p:sp>
          <p:nvSpPr>
            <p:cNvPr id="6897" name="Google Shape;6897;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70"/>
          <p:cNvGrpSpPr/>
          <p:nvPr/>
        </p:nvGrpSpPr>
        <p:grpSpPr>
          <a:xfrm>
            <a:off x="4858380" y="1971253"/>
            <a:ext cx="353802" cy="351497"/>
            <a:chOff x="580725" y="3617925"/>
            <a:chExt cx="299325" cy="297375"/>
          </a:xfrm>
        </p:grpSpPr>
        <p:sp>
          <p:nvSpPr>
            <p:cNvPr id="6901" name="Google Shape;6901;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0"/>
          <p:cNvGrpSpPr/>
          <p:nvPr/>
        </p:nvGrpSpPr>
        <p:grpSpPr>
          <a:xfrm>
            <a:off x="4860242" y="2418443"/>
            <a:ext cx="350079" cy="350079"/>
            <a:chOff x="583100" y="3982600"/>
            <a:chExt cx="296175" cy="296175"/>
          </a:xfrm>
        </p:grpSpPr>
        <p:sp>
          <p:nvSpPr>
            <p:cNvPr id="6907" name="Google Shape;6907;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0"/>
          <p:cNvGrpSpPr/>
          <p:nvPr/>
        </p:nvGrpSpPr>
        <p:grpSpPr>
          <a:xfrm>
            <a:off x="7092856" y="1532067"/>
            <a:ext cx="307231" cy="348690"/>
            <a:chOff x="2423775" y="3226875"/>
            <a:chExt cx="259925" cy="295000"/>
          </a:xfrm>
        </p:grpSpPr>
        <p:sp>
          <p:nvSpPr>
            <p:cNvPr id="6915" name="Google Shape;6915;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0"/>
          <p:cNvGrpSpPr/>
          <p:nvPr/>
        </p:nvGrpSpPr>
        <p:grpSpPr>
          <a:xfrm>
            <a:off x="7070043" y="1973352"/>
            <a:ext cx="352857" cy="347301"/>
            <a:chOff x="2404875" y="3592725"/>
            <a:chExt cx="298525" cy="293825"/>
          </a:xfrm>
        </p:grpSpPr>
        <p:sp>
          <p:nvSpPr>
            <p:cNvPr id="6919" name="Google Shape;6919;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70"/>
          <p:cNvGrpSpPr/>
          <p:nvPr/>
        </p:nvGrpSpPr>
        <p:grpSpPr>
          <a:xfrm>
            <a:off x="7070974" y="2418917"/>
            <a:ext cx="350995" cy="349133"/>
            <a:chOff x="2404875" y="3955825"/>
            <a:chExt cx="296950" cy="295375"/>
          </a:xfrm>
        </p:grpSpPr>
        <p:sp>
          <p:nvSpPr>
            <p:cNvPr id="6923" name="Google Shape;6923;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70"/>
          <p:cNvGrpSpPr/>
          <p:nvPr/>
        </p:nvGrpSpPr>
        <p:grpSpPr>
          <a:xfrm>
            <a:off x="5764954" y="2883111"/>
            <a:ext cx="349163" cy="350079"/>
            <a:chOff x="4263650" y="3235150"/>
            <a:chExt cx="295400" cy="296175"/>
          </a:xfrm>
        </p:grpSpPr>
        <p:sp>
          <p:nvSpPr>
            <p:cNvPr id="6928" name="Google Shape;6928;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70"/>
          <p:cNvGrpSpPr/>
          <p:nvPr/>
        </p:nvGrpSpPr>
        <p:grpSpPr>
          <a:xfrm>
            <a:off x="5762634" y="3342272"/>
            <a:ext cx="353802" cy="327739"/>
            <a:chOff x="4266025" y="3609275"/>
            <a:chExt cx="299325" cy="277275"/>
          </a:xfrm>
        </p:grpSpPr>
        <p:sp>
          <p:nvSpPr>
            <p:cNvPr id="6934" name="Google Shape;6934;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70"/>
          <p:cNvGrpSpPr/>
          <p:nvPr/>
        </p:nvGrpSpPr>
        <p:grpSpPr>
          <a:xfrm>
            <a:off x="5763092" y="3807659"/>
            <a:ext cx="352886" cy="349133"/>
            <a:chOff x="4263650" y="3963700"/>
            <a:chExt cx="298550" cy="295375"/>
          </a:xfrm>
        </p:grpSpPr>
        <p:sp>
          <p:nvSpPr>
            <p:cNvPr id="6937" name="Google Shape;6937;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0"/>
          <p:cNvGrpSpPr/>
          <p:nvPr/>
        </p:nvGrpSpPr>
        <p:grpSpPr>
          <a:xfrm>
            <a:off x="8041429" y="2883111"/>
            <a:ext cx="226264" cy="350079"/>
            <a:chOff x="6164975" y="3211525"/>
            <a:chExt cx="191425" cy="296175"/>
          </a:xfrm>
        </p:grpSpPr>
        <p:sp>
          <p:nvSpPr>
            <p:cNvPr id="6945" name="Google Shape;6945;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0"/>
          <p:cNvGrpSpPr/>
          <p:nvPr/>
        </p:nvGrpSpPr>
        <p:grpSpPr>
          <a:xfrm>
            <a:off x="5303466" y="1531387"/>
            <a:ext cx="352886" cy="350049"/>
            <a:chOff x="946175" y="3253275"/>
            <a:chExt cx="298550" cy="296150"/>
          </a:xfrm>
        </p:grpSpPr>
        <p:sp>
          <p:nvSpPr>
            <p:cNvPr id="6953" name="Google Shape;6953;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70"/>
          <p:cNvGrpSpPr/>
          <p:nvPr/>
        </p:nvGrpSpPr>
        <p:grpSpPr>
          <a:xfrm>
            <a:off x="5304397" y="1973351"/>
            <a:ext cx="351024" cy="347301"/>
            <a:chOff x="946175" y="3619500"/>
            <a:chExt cx="296975" cy="293825"/>
          </a:xfrm>
        </p:grpSpPr>
        <p:sp>
          <p:nvSpPr>
            <p:cNvPr id="6959" name="Google Shape;6959;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0"/>
          <p:cNvGrpSpPr/>
          <p:nvPr/>
        </p:nvGrpSpPr>
        <p:grpSpPr>
          <a:xfrm>
            <a:off x="5303939" y="2417985"/>
            <a:ext cx="351940" cy="350995"/>
            <a:chOff x="944600" y="3981825"/>
            <a:chExt cx="297750" cy="296950"/>
          </a:xfrm>
        </p:grpSpPr>
        <p:sp>
          <p:nvSpPr>
            <p:cNvPr id="6966" name="Google Shape;6966;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70"/>
          <p:cNvGrpSpPr/>
          <p:nvPr/>
        </p:nvGrpSpPr>
        <p:grpSpPr>
          <a:xfrm>
            <a:off x="7520875" y="1531845"/>
            <a:ext cx="350079" cy="349133"/>
            <a:chOff x="2768750" y="3227275"/>
            <a:chExt cx="296175" cy="295375"/>
          </a:xfrm>
        </p:grpSpPr>
        <p:sp>
          <p:nvSpPr>
            <p:cNvPr id="6971" name="Google Shape;6971;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0"/>
          <p:cNvGrpSpPr/>
          <p:nvPr/>
        </p:nvGrpSpPr>
        <p:grpSpPr>
          <a:xfrm>
            <a:off x="7541826" y="1972717"/>
            <a:ext cx="308177" cy="348572"/>
            <a:chOff x="2786075" y="3591800"/>
            <a:chExt cx="260725" cy="294900"/>
          </a:xfrm>
        </p:grpSpPr>
        <p:sp>
          <p:nvSpPr>
            <p:cNvPr id="6980" name="Google Shape;6980;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0"/>
          <p:cNvGrpSpPr/>
          <p:nvPr/>
        </p:nvGrpSpPr>
        <p:grpSpPr>
          <a:xfrm>
            <a:off x="7582324" y="2418444"/>
            <a:ext cx="227180" cy="350079"/>
            <a:chOff x="2819150" y="3955025"/>
            <a:chExt cx="192200" cy="296175"/>
          </a:xfrm>
        </p:grpSpPr>
        <p:sp>
          <p:nvSpPr>
            <p:cNvPr id="6986" name="Google Shape;6986;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0"/>
          <p:cNvGrpSpPr/>
          <p:nvPr/>
        </p:nvGrpSpPr>
        <p:grpSpPr>
          <a:xfrm>
            <a:off x="6206097" y="2884042"/>
            <a:ext cx="349133" cy="348217"/>
            <a:chOff x="4629125" y="3235150"/>
            <a:chExt cx="295375" cy="294600"/>
          </a:xfrm>
        </p:grpSpPr>
        <p:sp>
          <p:nvSpPr>
            <p:cNvPr id="6991" name="Google Shape;6991;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0"/>
          <p:cNvGrpSpPr/>
          <p:nvPr/>
        </p:nvGrpSpPr>
        <p:grpSpPr>
          <a:xfrm>
            <a:off x="6206082" y="3331575"/>
            <a:ext cx="349163" cy="349133"/>
            <a:chOff x="4628325" y="3599825"/>
            <a:chExt cx="295400" cy="295375"/>
          </a:xfrm>
        </p:grpSpPr>
        <p:sp>
          <p:nvSpPr>
            <p:cNvPr id="6997" name="Google Shape;6997;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0"/>
          <p:cNvGrpSpPr/>
          <p:nvPr/>
        </p:nvGrpSpPr>
        <p:grpSpPr>
          <a:xfrm>
            <a:off x="6227033" y="3807186"/>
            <a:ext cx="307261" cy="350079"/>
            <a:chOff x="4645650" y="3962900"/>
            <a:chExt cx="259950" cy="296175"/>
          </a:xfrm>
        </p:grpSpPr>
        <p:sp>
          <p:nvSpPr>
            <p:cNvPr id="7010" name="Google Shape;7010;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0"/>
          <p:cNvGrpSpPr/>
          <p:nvPr/>
        </p:nvGrpSpPr>
        <p:grpSpPr>
          <a:xfrm>
            <a:off x="7979994" y="3332048"/>
            <a:ext cx="349133" cy="348188"/>
            <a:chOff x="6143725" y="3582500"/>
            <a:chExt cx="295375" cy="294575"/>
          </a:xfrm>
        </p:grpSpPr>
        <p:sp>
          <p:nvSpPr>
            <p:cNvPr id="7017" name="Google Shape;7017;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0"/>
          <p:cNvGrpSpPr/>
          <p:nvPr/>
        </p:nvGrpSpPr>
        <p:grpSpPr>
          <a:xfrm>
            <a:off x="5748820" y="1531387"/>
            <a:ext cx="350995" cy="350049"/>
            <a:chOff x="1310075" y="3253275"/>
            <a:chExt cx="296950" cy="296150"/>
          </a:xfrm>
        </p:grpSpPr>
        <p:sp>
          <p:nvSpPr>
            <p:cNvPr id="7025" name="Google Shape;7025;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70"/>
          <p:cNvGrpSpPr/>
          <p:nvPr/>
        </p:nvGrpSpPr>
        <p:grpSpPr>
          <a:xfrm>
            <a:off x="5748347" y="2417646"/>
            <a:ext cx="351941" cy="351675"/>
            <a:chOff x="1310075" y="3980250"/>
            <a:chExt cx="297750" cy="297525"/>
          </a:xfrm>
        </p:grpSpPr>
        <p:sp>
          <p:nvSpPr>
            <p:cNvPr id="7030" name="Google Shape;7030;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0"/>
          <p:cNvGrpSpPr/>
          <p:nvPr/>
        </p:nvGrpSpPr>
        <p:grpSpPr>
          <a:xfrm>
            <a:off x="8013136" y="1531845"/>
            <a:ext cx="266305" cy="349133"/>
            <a:chOff x="3167275" y="3227275"/>
            <a:chExt cx="225300" cy="295375"/>
          </a:xfrm>
        </p:grpSpPr>
        <p:sp>
          <p:nvSpPr>
            <p:cNvPr id="7035" name="Google Shape;7035;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0" name="Google Shape;7040;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1" name="Google Shape;7041;p70"/>
          <p:cNvGrpSpPr/>
          <p:nvPr/>
        </p:nvGrpSpPr>
        <p:grpSpPr>
          <a:xfrm>
            <a:off x="7970318" y="2418902"/>
            <a:ext cx="351940" cy="349163"/>
            <a:chOff x="3133425" y="3955025"/>
            <a:chExt cx="297750" cy="295400"/>
          </a:xfrm>
        </p:grpSpPr>
        <p:sp>
          <p:nvSpPr>
            <p:cNvPr id="7042" name="Google Shape;7042;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0"/>
          <p:cNvGrpSpPr/>
          <p:nvPr/>
        </p:nvGrpSpPr>
        <p:grpSpPr>
          <a:xfrm>
            <a:off x="6650491" y="2882490"/>
            <a:ext cx="350079" cy="351320"/>
            <a:chOff x="4991425" y="3234750"/>
            <a:chExt cx="296175" cy="297225"/>
          </a:xfrm>
        </p:grpSpPr>
        <p:sp>
          <p:nvSpPr>
            <p:cNvPr id="7046" name="Google Shape;7046;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0"/>
          <p:cNvGrpSpPr/>
          <p:nvPr/>
        </p:nvGrpSpPr>
        <p:grpSpPr>
          <a:xfrm>
            <a:off x="6650491" y="3352053"/>
            <a:ext cx="350079" cy="308177"/>
            <a:chOff x="4991425" y="3617150"/>
            <a:chExt cx="296175" cy="260725"/>
          </a:xfrm>
        </p:grpSpPr>
        <p:sp>
          <p:nvSpPr>
            <p:cNvPr id="7053" name="Google Shape;7053;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0"/>
          <p:cNvGrpSpPr/>
          <p:nvPr/>
        </p:nvGrpSpPr>
        <p:grpSpPr>
          <a:xfrm>
            <a:off x="6727764" y="3807644"/>
            <a:ext cx="195532" cy="349163"/>
            <a:chOff x="5056800" y="3962900"/>
            <a:chExt cx="165425" cy="295400"/>
          </a:xfrm>
        </p:grpSpPr>
        <p:sp>
          <p:nvSpPr>
            <p:cNvPr id="7061" name="Google Shape;7061;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0"/>
          <p:cNvGrpSpPr/>
          <p:nvPr/>
        </p:nvGrpSpPr>
        <p:grpSpPr>
          <a:xfrm>
            <a:off x="7979062" y="3807660"/>
            <a:ext cx="350995" cy="349133"/>
            <a:chOff x="6168925" y="3936925"/>
            <a:chExt cx="296950" cy="295375"/>
          </a:xfrm>
        </p:grpSpPr>
        <p:sp>
          <p:nvSpPr>
            <p:cNvPr id="7065" name="Google Shape;7065;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0"/>
          <p:cNvGrpSpPr/>
          <p:nvPr/>
        </p:nvGrpSpPr>
        <p:grpSpPr>
          <a:xfrm>
            <a:off x="6192756" y="1531845"/>
            <a:ext cx="348188" cy="349133"/>
            <a:chOff x="1674750" y="3254050"/>
            <a:chExt cx="294575" cy="295375"/>
          </a:xfrm>
        </p:grpSpPr>
        <p:sp>
          <p:nvSpPr>
            <p:cNvPr id="7072" name="Google Shape;7072;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0"/>
          <p:cNvGrpSpPr/>
          <p:nvPr/>
        </p:nvGrpSpPr>
        <p:grpSpPr>
          <a:xfrm>
            <a:off x="6207177" y="1972435"/>
            <a:ext cx="319347" cy="349133"/>
            <a:chOff x="1687350" y="3618725"/>
            <a:chExt cx="270175" cy="295375"/>
          </a:xfrm>
        </p:grpSpPr>
        <p:sp>
          <p:nvSpPr>
            <p:cNvPr id="7076" name="Google Shape;7076;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0"/>
          <p:cNvGrpSpPr/>
          <p:nvPr/>
        </p:nvGrpSpPr>
        <p:grpSpPr>
          <a:xfrm>
            <a:off x="6190880" y="2418916"/>
            <a:ext cx="351940" cy="349133"/>
            <a:chOff x="1672375" y="3982600"/>
            <a:chExt cx="297750" cy="295375"/>
          </a:xfrm>
        </p:grpSpPr>
        <p:sp>
          <p:nvSpPr>
            <p:cNvPr id="7080" name="Google Shape;7080;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0"/>
          <p:cNvGrpSpPr/>
          <p:nvPr/>
        </p:nvGrpSpPr>
        <p:grpSpPr>
          <a:xfrm>
            <a:off x="4882872" y="2883111"/>
            <a:ext cx="350079" cy="350079"/>
            <a:chOff x="3497300" y="3227275"/>
            <a:chExt cx="296175" cy="296175"/>
          </a:xfrm>
        </p:grpSpPr>
        <p:sp>
          <p:nvSpPr>
            <p:cNvPr id="7084" name="Google Shape;7084;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70"/>
          <p:cNvGrpSpPr/>
          <p:nvPr/>
        </p:nvGrpSpPr>
        <p:grpSpPr>
          <a:xfrm>
            <a:off x="4883345" y="3332506"/>
            <a:ext cx="349133" cy="347272"/>
            <a:chOff x="3497300" y="3591950"/>
            <a:chExt cx="295375" cy="293800"/>
          </a:xfrm>
        </p:grpSpPr>
        <p:sp>
          <p:nvSpPr>
            <p:cNvPr id="7093" name="Google Shape;7093;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70"/>
          <p:cNvGrpSpPr/>
          <p:nvPr/>
        </p:nvGrpSpPr>
        <p:grpSpPr>
          <a:xfrm>
            <a:off x="4883345" y="3807644"/>
            <a:ext cx="349133" cy="349163"/>
            <a:chOff x="3497300" y="3955025"/>
            <a:chExt cx="295375" cy="295400"/>
          </a:xfrm>
        </p:grpSpPr>
        <p:sp>
          <p:nvSpPr>
            <p:cNvPr id="7102" name="Google Shape;7102;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70"/>
          <p:cNvGrpSpPr/>
          <p:nvPr/>
        </p:nvGrpSpPr>
        <p:grpSpPr>
          <a:xfrm>
            <a:off x="7107917" y="2883835"/>
            <a:ext cx="327739" cy="348631"/>
            <a:chOff x="5364750" y="3235150"/>
            <a:chExt cx="277275" cy="294950"/>
          </a:xfrm>
        </p:grpSpPr>
        <p:sp>
          <p:nvSpPr>
            <p:cNvPr id="7106" name="Google Shape;7106;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0"/>
          <p:cNvGrpSpPr/>
          <p:nvPr/>
        </p:nvGrpSpPr>
        <p:grpSpPr>
          <a:xfrm>
            <a:off x="7096274" y="3330171"/>
            <a:ext cx="351024" cy="351940"/>
            <a:chOff x="5355300" y="3598250"/>
            <a:chExt cx="296975" cy="297750"/>
          </a:xfrm>
        </p:grpSpPr>
        <p:sp>
          <p:nvSpPr>
            <p:cNvPr id="7115" name="Google Shape;7115;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0"/>
          <p:cNvGrpSpPr/>
          <p:nvPr/>
        </p:nvGrpSpPr>
        <p:grpSpPr>
          <a:xfrm>
            <a:off x="7100470" y="3869093"/>
            <a:ext cx="342632" cy="226264"/>
            <a:chOff x="5358450" y="4015675"/>
            <a:chExt cx="289875" cy="191425"/>
          </a:xfrm>
        </p:grpSpPr>
        <p:sp>
          <p:nvSpPr>
            <p:cNvPr id="7124" name="Google Shape;7124;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0"/>
          <p:cNvGrpSpPr/>
          <p:nvPr/>
        </p:nvGrpSpPr>
        <p:grpSpPr>
          <a:xfrm>
            <a:off x="6226953" y="4251624"/>
            <a:ext cx="351024" cy="325464"/>
            <a:chOff x="6543825" y="3202075"/>
            <a:chExt cx="296975" cy="275350"/>
          </a:xfrm>
        </p:grpSpPr>
        <p:sp>
          <p:nvSpPr>
            <p:cNvPr id="7129" name="Google Shape;7129;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0"/>
          <p:cNvGrpSpPr/>
          <p:nvPr/>
        </p:nvGrpSpPr>
        <p:grpSpPr>
          <a:xfrm>
            <a:off x="6633934" y="1531372"/>
            <a:ext cx="350079" cy="350079"/>
            <a:chOff x="2037825" y="3254050"/>
            <a:chExt cx="296175" cy="296175"/>
          </a:xfrm>
        </p:grpSpPr>
        <p:sp>
          <p:nvSpPr>
            <p:cNvPr id="7137" name="Google Shape;7137;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0"/>
          <p:cNvGrpSpPr/>
          <p:nvPr/>
        </p:nvGrpSpPr>
        <p:grpSpPr>
          <a:xfrm>
            <a:off x="6632072" y="1972539"/>
            <a:ext cx="353802" cy="348926"/>
            <a:chOff x="2034675" y="3617925"/>
            <a:chExt cx="299325" cy="295200"/>
          </a:xfrm>
        </p:grpSpPr>
        <p:sp>
          <p:nvSpPr>
            <p:cNvPr id="7144" name="Google Shape;7144;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0"/>
          <p:cNvGrpSpPr/>
          <p:nvPr/>
        </p:nvGrpSpPr>
        <p:grpSpPr>
          <a:xfrm>
            <a:off x="6633934" y="2418916"/>
            <a:ext cx="350079" cy="349133"/>
            <a:chOff x="2037825" y="3981825"/>
            <a:chExt cx="296175" cy="295375"/>
          </a:xfrm>
        </p:grpSpPr>
        <p:sp>
          <p:nvSpPr>
            <p:cNvPr id="7150" name="Google Shape;7150;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0"/>
          <p:cNvGrpSpPr/>
          <p:nvPr/>
        </p:nvGrpSpPr>
        <p:grpSpPr>
          <a:xfrm>
            <a:off x="5318952" y="2915232"/>
            <a:ext cx="350079" cy="285837"/>
            <a:chOff x="3860400" y="3254050"/>
            <a:chExt cx="296175" cy="241825"/>
          </a:xfrm>
        </p:grpSpPr>
        <p:sp>
          <p:nvSpPr>
            <p:cNvPr id="7154" name="Google Shape;7154;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0"/>
          <p:cNvGrpSpPr/>
          <p:nvPr/>
        </p:nvGrpSpPr>
        <p:grpSpPr>
          <a:xfrm>
            <a:off x="5318479" y="3331102"/>
            <a:ext cx="351024" cy="350079"/>
            <a:chOff x="3859600" y="3591950"/>
            <a:chExt cx="296975" cy="296175"/>
          </a:xfrm>
        </p:grpSpPr>
        <p:sp>
          <p:nvSpPr>
            <p:cNvPr id="7162" name="Google Shape;7162;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0"/>
          <p:cNvGrpSpPr/>
          <p:nvPr/>
        </p:nvGrpSpPr>
        <p:grpSpPr>
          <a:xfrm>
            <a:off x="5318952" y="3807186"/>
            <a:ext cx="350079" cy="350079"/>
            <a:chOff x="3860400" y="3955025"/>
            <a:chExt cx="296175" cy="296175"/>
          </a:xfrm>
        </p:grpSpPr>
        <p:sp>
          <p:nvSpPr>
            <p:cNvPr id="7166" name="Google Shape;7166;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0"/>
          <p:cNvGrpSpPr/>
          <p:nvPr/>
        </p:nvGrpSpPr>
        <p:grpSpPr>
          <a:xfrm>
            <a:off x="7534167" y="2883584"/>
            <a:ext cx="355664" cy="349133"/>
            <a:chOff x="5716825" y="3235950"/>
            <a:chExt cx="300900" cy="295375"/>
          </a:xfrm>
        </p:grpSpPr>
        <p:sp>
          <p:nvSpPr>
            <p:cNvPr id="7172" name="Google Shape;7172;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70"/>
          <p:cNvGrpSpPr/>
          <p:nvPr/>
        </p:nvGrpSpPr>
        <p:grpSpPr>
          <a:xfrm>
            <a:off x="7547199" y="3342272"/>
            <a:ext cx="329601" cy="327739"/>
            <a:chOff x="5727850" y="3609275"/>
            <a:chExt cx="278850" cy="277275"/>
          </a:xfrm>
        </p:grpSpPr>
        <p:sp>
          <p:nvSpPr>
            <p:cNvPr id="7177" name="Google Shape;7177;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0"/>
          <p:cNvGrpSpPr/>
          <p:nvPr/>
        </p:nvGrpSpPr>
        <p:grpSpPr>
          <a:xfrm>
            <a:off x="7558383" y="3807659"/>
            <a:ext cx="307231" cy="349133"/>
            <a:chOff x="5736525" y="3963700"/>
            <a:chExt cx="259925" cy="295375"/>
          </a:xfrm>
        </p:grpSpPr>
        <p:sp>
          <p:nvSpPr>
            <p:cNvPr id="7183" name="Google Shape;7183;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0"/>
          <p:cNvGrpSpPr/>
          <p:nvPr/>
        </p:nvGrpSpPr>
        <p:grpSpPr>
          <a:xfrm>
            <a:off x="6649963" y="4256985"/>
            <a:ext cx="351024" cy="350079"/>
            <a:chOff x="6553275" y="3604550"/>
            <a:chExt cx="296975" cy="296175"/>
          </a:xfrm>
        </p:grpSpPr>
        <p:sp>
          <p:nvSpPr>
            <p:cNvPr id="7191" name="Google Shape;7191;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14"/>
        <p:cNvGrpSpPr/>
        <p:nvPr/>
      </p:nvGrpSpPr>
      <p:grpSpPr>
        <a:xfrm>
          <a:off x="0" y="0"/>
          <a:ext cx="0" cy="0"/>
          <a:chOff x="0" y="0"/>
          <a:chExt cx="0" cy="0"/>
        </a:xfrm>
      </p:grpSpPr>
      <p:sp>
        <p:nvSpPr>
          <p:cNvPr id="1015" name="Google Shape;1015;p35"/>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txBox="1">
            <a:spLocks noGrp="1"/>
          </p:cNvSpPr>
          <p:nvPr>
            <p:ph type="title"/>
          </p:nvPr>
        </p:nvSpPr>
        <p:spPr>
          <a:xfrm>
            <a:off x="720500" y="2574469"/>
            <a:ext cx="3852000" cy="73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Objectives</a:t>
            </a:r>
            <a:endParaRPr/>
          </a:p>
        </p:txBody>
      </p:sp>
      <p:sp>
        <p:nvSpPr>
          <p:cNvPr id="1017" name="Google Shape;1017;p35"/>
          <p:cNvSpPr txBox="1">
            <a:spLocks noGrp="1"/>
          </p:cNvSpPr>
          <p:nvPr>
            <p:ph type="title" idx="2"/>
          </p:nvPr>
        </p:nvSpPr>
        <p:spPr>
          <a:xfrm>
            <a:off x="720000" y="1799269"/>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018" name="Google Shape;1018;p35"/>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enter a subtitle here if you need it</a:t>
            </a:r>
            <a:endParaRPr/>
          </a:p>
        </p:txBody>
      </p:sp>
      <p:cxnSp>
        <p:nvCxnSpPr>
          <p:cNvPr id="1019" name="Google Shape;1019;p35"/>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00"/>
        <p:cNvGrpSpPr/>
        <p:nvPr/>
      </p:nvGrpSpPr>
      <p:grpSpPr>
        <a:xfrm>
          <a:off x="0" y="0"/>
          <a:ext cx="0" cy="0"/>
          <a:chOff x="0" y="0"/>
          <a:chExt cx="0" cy="0"/>
        </a:xfrm>
      </p:grpSpPr>
      <p:sp>
        <p:nvSpPr>
          <p:cNvPr id="7201" name="Google Shape;7201;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02" name="Google Shape;7202;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03" name="Google Shape;7203;p71"/>
          <p:cNvGrpSpPr/>
          <p:nvPr/>
        </p:nvGrpSpPr>
        <p:grpSpPr>
          <a:xfrm>
            <a:off x="877057" y="1532946"/>
            <a:ext cx="294401" cy="353645"/>
            <a:chOff x="-35814600" y="3202075"/>
            <a:chExt cx="242625" cy="291450"/>
          </a:xfrm>
        </p:grpSpPr>
        <p:sp>
          <p:nvSpPr>
            <p:cNvPr id="7204" name="Google Shape;7204;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71"/>
          <p:cNvGrpSpPr/>
          <p:nvPr/>
        </p:nvGrpSpPr>
        <p:grpSpPr>
          <a:xfrm>
            <a:off x="847435" y="1973866"/>
            <a:ext cx="353645" cy="353888"/>
            <a:chOff x="-35839800" y="3561025"/>
            <a:chExt cx="291450" cy="291650"/>
          </a:xfrm>
        </p:grpSpPr>
        <p:sp>
          <p:nvSpPr>
            <p:cNvPr id="7212" name="Google Shape;7212;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71"/>
          <p:cNvGrpSpPr/>
          <p:nvPr/>
        </p:nvGrpSpPr>
        <p:grpSpPr>
          <a:xfrm>
            <a:off x="3084980" y="1532946"/>
            <a:ext cx="353645" cy="353645"/>
            <a:chOff x="-34003850" y="3227275"/>
            <a:chExt cx="291450" cy="291450"/>
          </a:xfrm>
        </p:grpSpPr>
        <p:sp>
          <p:nvSpPr>
            <p:cNvPr id="7221" name="Google Shape;7221;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1"/>
          <p:cNvGrpSpPr/>
          <p:nvPr/>
        </p:nvGrpSpPr>
        <p:grpSpPr>
          <a:xfrm>
            <a:off x="3084510" y="1973638"/>
            <a:ext cx="354586" cy="354343"/>
            <a:chOff x="-34004625" y="3585850"/>
            <a:chExt cx="292225" cy="292025"/>
          </a:xfrm>
        </p:grpSpPr>
        <p:sp>
          <p:nvSpPr>
            <p:cNvPr id="7227" name="Google Shape;7227;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1"/>
          <p:cNvGrpSpPr/>
          <p:nvPr/>
        </p:nvGrpSpPr>
        <p:grpSpPr>
          <a:xfrm>
            <a:off x="3084025" y="2408839"/>
            <a:ext cx="355557" cy="354616"/>
            <a:chOff x="-34005425" y="3945575"/>
            <a:chExt cx="293025" cy="292250"/>
          </a:xfrm>
        </p:grpSpPr>
        <p:sp>
          <p:nvSpPr>
            <p:cNvPr id="7233" name="Google Shape;7233;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1"/>
          <p:cNvGrpSpPr/>
          <p:nvPr/>
        </p:nvGrpSpPr>
        <p:grpSpPr>
          <a:xfrm>
            <a:off x="1731124" y="2882015"/>
            <a:ext cx="358408" cy="355557"/>
            <a:chOff x="-32174975" y="3192625"/>
            <a:chExt cx="295375" cy="293025"/>
          </a:xfrm>
        </p:grpSpPr>
        <p:sp>
          <p:nvSpPr>
            <p:cNvPr id="7237" name="Google Shape;7237;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1" name="Google Shape;7241;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3" name="Google Shape;7243;p71"/>
          <p:cNvGrpSpPr/>
          <p:nvPr/>
        </p:nvGrpSpPr>
        <p:grpSpPr>
          <a:xfrm>
            <a:off x="3970274" y="2882970"/>
            <a:ext cx="354586" cy="353645"/>
            <a:chOff x="-30345325" y="3184750"/>
            <a:chExt cx="292225" cy="291450"/>
          </a:xfrm>
        </p:grpSpPr>
        <p:sp>
          <p:nvSpPr>
            <p:cNvPr id="7244" name="Google Shape;7244;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1"/>
          <p:cNvGrpSpPr/>
          <p:nvPr/>
        </p:nvGrpSpPr>
        <p:grpSpPr>
          <a:xfrm>
            <a:off x="1295026" y="1532946"/>
            <a:ext cx="353645" cy="353645"/>
            <a:chOff x="-35481425" y="3202075"/>
            <a:chExt cx="291450" cy="291450"/>
          </a:xfrm>
        </p:grpSpPr>
        <p:sp>
          <p:nvSpPr>
            <p:cNvPr id="7250" name="Google Shape;7250;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1"/>
          <p:cNvGrpSpPr/>
          <p:nvPr/>
        </p:nvGrpSpPr>
        <p:grpSpPr>
          <a:xfrm>
            <a:off x="1294556" y="1974472"/>
            <a:ext cx="354586" cy="352675"/>
            <a:chOff x="-35482200" y="3561225"/>
            <a:chExt cx="292225" cy="290650"/>
          </a:xfrm>
        </p:grpSpPr>
        <p:sp>
          <p:nvSpPr>
            <p:cNvPr id="7258" name="Google Shape;7258;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1"/>
          <p:cNvGrpSpPr/>
          <p:nvPr/>
        </p:nvGrpSpPr>
        <p:grpSpPr>
          <a:xfrm>
            <a:off x="1295026" y="2409340"/>
            <a:ext cx="353645" cy="353615"/>
            <a:chOff x="-35481425" y="3919600"/>
            <a:chExt cx="291450" cy="291425"/>
          </a:xfrm>
        </p:grpSpPr>
        <p:sp>
          <p:nvSpPr>
            <p:cNvPr id="7262" name="Google Shape;7262;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1"/>
          <p:cNvGrpSpPr/>
          <p:nvPr/>
        </p:nvGrpSpPr>
        <p:grpSpPr>
          <a:xfrm>
            <a:off x="3530661" y="1533431"/>
            <a:ext cx="357468" cy="352675"/>
            <a:chOff x="-33645475" y="3228075"/>
            <a:chExt cx="294600" cy="290650"/>
          </a:xfrm>
        </p:grpSpPr>
        <p:sp>
          <p:nvSpPr>
            <p:cNvPr id="7271" name="Google Shape;7271;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1"/>
          <p:cNvGrpSpPr/>
          <p:nvPr/>
        </p:nvGrpSpPr>
        <p:grpSpPr>
          <a:xfrm>
            <a:off x="3531631" y="1973516"/>
            <a:ext cx="355526" cy="354586"/>
            <a:chOff x="-33646250" y="3586425"/>
            <a:chExt cx="293000" cy="292225"/>
          </a:xfrm>
        </p:grpSpPr>
        <p:sp>
          <p:nvSpPr>
            <p:cNvPr id="7279" name="Google Shape;7279;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1"/>
          <p:cNvGrpSpPr/>
          <p:nvPr/>
        </p:nvGrpSpPr>
        <p:grpSpPr>
          <a:xfrm>
            <a:off x="3532101" y="2408369"/>
            <a:ext cx="354586" cy="355557"/>
            <a:chOff x="-33645475" y="3944800"/>
            <a:chExt cx="292225" cy="293025"/>
          </a:xfrm>
        </p:grpSpPr>
        <p:sp>
          <p:nvSpPr>
            <p:cNvPr id="7282" name="Google Shape;7282;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1"/>
          <p:cNvGrpSpPr/>
          <p:nvPr/>
        </p:nvGrpSpPr>
        <p:grpSpPr>
          <a:xfrm>
            <a:off x="2185320" y="2882106"/>
            <a:ext cx="352675" cy="355375"/>
            <a:chOff x="-31809525" y="3192625"/>
            <a:chExt cx="290650" cy="292875"/>
          </a:xfrm>
        </p:grpSpPr>
        <p:sp>
          <p:nvSpPr>
            <p:cNvPr id="7293" name="Google Shape;7293;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1"/>
          <p:cNvGrpSpPr/>
          <p:nvPr/>
        </p:nvGrpSpPr>
        <p:grpSpPr>
          <a:xfrm>
            <a:off x="2184835" y="3352658"/>
            <a:ext cx="353645" cy="355557"/>
            <a:chOff x="-31811100" y="3550975"/>
            <a:chExt cx="291450" cy="293025"/>
          </a:xfrm>
        </p:grpSpPr>
        <p:sp>
          <p:nvSpPr>
            <p:cNvPr id="7298" name="Google Shape;7298;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1"/>
          <p:cNvGrpSpPr/>
          <p:nvPr/>
        </p:nvGrpSpPr>
        <p:grpSpPr>
          <a:xfrm>
            <a:off x="2178631" y="3816962"/>
            <a:ext cx="366052" cy="356831"/>
            <a:chOff x="-31817400" y="3910025"/>
            <a:chExt cx="301675" cy="294075"/>
          </a:xfrm>
        </p:grpSpPr>
        <p:sp>
          <p:nvSpPr>
            <p:cNvPr id="7306" name="Google Shape;7306;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1"/>
          <p:cNvGrpSpPr/>
          <p:nvPr/>
        </p:nvGrpSpPr>
        <p:grpSpPr>
          <a:xfrm>
            <a:off x="3970259" y="3353143"/>
            <a:ext cx="354616" cy="354586"/>
            <a:chOff x="-30354000" y="3569100"/>
            <a:chExt cx="292250" cy="292225"/>
          </a:xfrm>
        </p:grpSpPr>
        <p:sp>
          <p:nvSpPr>
            <p:cNvPr id="7310" name="Google Shape;7310;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1"/>
          <p:cNvGrpSpPr/>
          <p:nvPr/>
        </p:nvGrpSpPr>
        <p:grpSpPr>
          <a:xfrm>
            <a:off x="1748837" y="1532946"/>
            <a:ext cx="342148" cy="353645"/>
            <a:chOff x="-35118325" y="3202075"/>
            <a:chExt cx="281975" cy="291450"/>
          </a:xfrm>
        </p:grpSpPr>
        <p:sp>
          <p:nvSpPr>
            <p:cNvPr id="7317" name="Google Shape;7317;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1"/>
          <p:cNvGrpSpPr/>
          <p:nvPr/>
        </p:nvGrpSpPr>
        <p:grpSpPr>
          <a:xfrm>
            <a:off x="1742618" y="1974199"/>
            <a:ext cx="354586" cy="353221"/>
            <a:chOff x="-35123050" y="3561225"/>
            <a:chExt cx="292225" cy="291100"/>
          </a:xfrm>
        </p:grpSpPr>
        <p:sp>
          <p:nvSpPr>
            <p:cNvPr id="7322" name="Google Shape;7322;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1"/>
          <p:cNvGrpSpPr/>
          <p:nvPr/>
        </p:nvGrpSpPr>
        <p:grpSpPr>
          <a:xfrm>
            <a:off x="1784677" y="2409340"/>
            <a:ext cx="270467" cy="353615"/>
            <a:chOff x="-35089175" y="3919600"/>
            <a:chExt cx="222900" cy="291425"/>
          </a:xfrm>
        </p:grpSpPr>
        <p:sp>
          <p:nvSpPr>
            <p:cNvPr id="7325" name="Google Shape;7325;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71"/>
          <p:cNvGrpSpPr/>
          <p:nvPr/>
        </p:nvGrpSpPr>
        <p:grpSpPr>
          <a:xfrm>
            <a:off x="3981673" y="1532703"/>
            <a:ext cx="336445" cy="354131"/>
            <a:chOff x="-33277650" y="3226875"/>
            <a:chExt cx="277275" cy="291850"/>
          </a:xfrm>
        </p:grpSpPr>
        <p:sp>
          <p:nvSpPr>
            <p:cNvPr id="7328" name="Google Shape;7328;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1"/>
          <p:cNvGrpSpPr/>
          <p:nvPr/>
        </p:nvGrpSpPr>
        <p:grpSpPr>
          <a:xfrm>
            <a:off x="3973073" y="1973987"/>
            <a:ext cx="353645" cy="353645"/>
            <a:chOff x="-33286325" y="3586425"/>
            <a:chExt cx="291450" cy="291450"/>
          </a:xfrm>
        </p:grpSpPr>
        <p:sp>
          <p:nvSpPr>
            <p:cNvPr id="7336" name="Google Shape;7336;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71"/>
          <p:cNvGrpSpPr/>
          <p:nvPr/>
        </p:nvGrpSpPr>
        <p:grpSpPr>
          <a:xfrm>
            <a:off x="3973073" y="2408369"/>
            <a:ext cx="353645" cy="355557"/>
            <a:chOff x="-33286325" y="3944800"/>
            <a:chExt cx="291450" cy="293025"/>
          </a:xfrm>
        </p:grpSpPr>
        <p:sp>
          <p:nvSpPr>
            <p:cNvPr id="7342" name="Google Shape;7342;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1"/>
          <p:cNvGrpSpPr/>
          <p:nvPr/>
        </p:nvGrpSpPr>
        <p:grpSpPr>
          <a:xfrm>
            <a:off x="2631470" y="2881529"/>
            <a:ext cx="353645" cy="356527"/>
            <a:chOff x="-31452725" y="3191825"/>
            <a:chExt cx="291450" cy="293825"/>
          </a:xfrm>
        </p:grpSpPr>
        <p:sp>
          <p:nvSpPr>
            <p:cNvPr id="7347" name="Google Shape;7347;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1"/>
          <p:cNvGrpSpPr/>
          <p:nvPr/>
        </p:nvGrpSpPr>
        <p:grpSpPr>
          <a:xfrm>
            <a:off x="2631000" y="3353144"/>
            <a:ext cx="354586" cy="354586"/>
            <a:chOff x="-31452725" y="3551775"/>
            <a:chExt cx="292225" cy="292225"/>
          </a:xfrm>
        </p:grpSpPr>
        <p:sp>
          <p:nvSpPr>
            <p:cNvPr id="7352" name="Google Shape;7352;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1"/>
          <p:cNvGrpSpPr/>
          <p:nvPr/>
        </p:nvGrpSpPr>
        <p:grpSpPr>
          <a:xfrm>
            <a:off x="2629559" y="3817129"/>
            <a:ext cx="357468" cy="356497"/>
            <a:chOff x="-31455100" y="3909350"/>
            <a:chExt cx="294600" cy="293800"/>
          </a:xfrm>
        </p:grpSpPr>
        <p:sp>
          <p:nvSpPr>
            <p:cNvPr id="7357" name="Google Shape;7357;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71"/>
          <p:cNvGrpSpPr/>
          <p:nvPr/>
        </p:nvGrpSpPr>
        <p:grpSpPr>
          <a:xfrm>
            <a:off x="3970744" y="3818084"/>
            <a:ext cx="353645" cy="354586"/>
            <a:chOff x="-30345325" y="3918800"/>
            <a:chExt cx="291450" cy="292225"/>
          </a:xfrm>
        </p:grpSpPr>
        <p:sp>
          <p:nvSpPr>
            <p:cNvPr id="7360" name="Google Shape;7360;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1"/>
          <p:cNvGrpSpPr/>
          <p:nvPr/>
        </p:nvGrpSpPr>
        <p:grpSpPr>
          <a:xfrm>
            <a:off x="2200736" y="1532946"/>
            <a:ext cx="332593" cy="353645"/>
            <a:chOff x="-34755225" y="3202075"/>
            <a:chExt cx="274100" cy="291450"/>
          </a:xfrm>
        </p:grpSpPr>
        <p:sp>
          <p:nvSpPr>
            <p:cNvPr id="7366" name="Google Shape;7366;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1"/>
          <p:cNvGrpSpPr/>
          <p:nvPr/>
        </p:nvGrpSpPr>
        <p:grpSpPr>
          <a:xfrm>
            <a:off x="2190209" y="1973987"/>
            <a:ext cx="353645" cy="353645"/>
            <a:chOff x="-34763900" y="3561225"/>
            <a:chExt cx="291450" cy="291450"/>
          </a:xfrm>
        </p:grpSpPr>
        <p:sp>
          <p:nvSpPr>
            <p:cNvPr id="7374" name="Google Shape;7374;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8" name="Google Shape;7378;p71"/>
          <p:cNvGrpSpPr/>
          <p:nvPr/>
        </p:nvGrpSpPr>
        <p:grpSpPr>
          <a:xfrm>
            <a:off x="845106" y="2882499"/>
            <a:ext cx="354586" cy="354586"/>
            <a:chOff x="-32927950" y="3227275"/>
            <a:chExt cx="292225" cy="292225"/>
          </a:xfrm>
        </p:grpSpPr>
        <p:sp>
          <p:nvSpPr>
            <p:cNvPr id="7379" name="Google Shape;7379;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1"/>
          <p:cNvGrpSpPr/>
          <p:nvPr/>
        </p:nvGrpSpPr>
        <p:grpSpPr>
          <a:xfrm>
            <a:off x="844621" y="3353613"/>
            <a:ext cx="355557" cy="353645"/>
            <a:chOff x="-32927950" y="3586425"/>
            <a:chExt cx="293025" cy="291450"/>
          </a:xfrm>
        </p:grpSpPr>
        <p:sp>
          <p:nvSpPr>
            <p:cNvPr id="7385" name="Google Shape;7385;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1"/>
          <p:cNvGrpSpPr/>
          <p:nvPr/>
        </p:nvGrpSpPr>
        <p:grpSpPr>
          <a:xfrm>
            <a:off x="845106" y="3817598"/>
            <a:ext cx="354586" cy="355557"/>
            <a:chOff x="-32927950" y="3944800"/>
            <a:chExt cx="292225" cy="293025"/>
          </a:xfrm>
        </p:grpSpPr>
        <p:sp>
          <p:nvSpPr>
            <p:cNvPr id="7391" name="Google Shape;7391;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1"/>
          <p:cNvGrpSpPr/>
          <p:nvPr/>
        </p:nvGrpSpPr>
        <p:grpSpPr>
          <a:xfrm>
            <a:off x="3073898" y="2882849"/>
            <a:ext cx="354586" cy="353888"/>
            <a:chOff x="-31094350" y="3194000"/>
            <a:chExt cx="292225" cy="291650"/>
          </a:xfrm>
        </p:grpSpPr>
        <p:sp>
          <p:nvSpPr>
            <p:cNvPr id="7401" name="Google Shape;7401;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1"/>
          <p:cNvGrpSpPr/>
          <p:nvPr/>
        </p:nvGrpSpPr>
        <p:grpSpPr>
          <a:xfrm>
            <a:off x="3074368" y="3353341"/>
            <a:ext cx="353645" cy="354191"/>
            <a:chOff x="-31093575" y="3552550"/>
            <a:chExt cx="291450" cy="291900"/>
          </a:xfrm>
        </p:grpSpPr>
        <p:sp>
          <p:nvSpPr>
            <p:cNvPr id="7410" name="Google Shape;7410;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1"/>
          <p:cNvGrpSpPr/>
          <p:nvPr/>
        </p:nvGrpSpPr>
        <p:grpSpPr>
          <a:xfrm>
            <a:off x="3074368" y="3818569"/>
            <a:ext cx="353645" cy="353615"/>
            <a:chOff x="-31093575" y="3911725"/>
            <a:chExt cx="291450" cy="291425"/>
          </a:xfrm>
        </p:grpSpPr>
        <p:sp>
          <p:nvSpPr>
            <p:cNvPr id="7415" name="Google Shape;7415;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1"/>
          <p:cNvGrpSpPr/>
          <p:nvPr/>
        </p:nvGrpSpPr>
        <p:grpSpPr>
          <a:xfrm>
            <a:off x="2183798" y="4275536"/>
            <a:ext cx="356497" cy="354586"/>
            <a:chOff x="-29946000" y="3183175"/>
            <a:chExt cx="293800" cy="292225"/>
          </a:xfrm>
        </p:grpSpPr>
        <p:sp>
          <p:nvSpPr>
            <p:cNvPr id="7418" name="Google Shape;7418;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1"/>
          <p:cNvGrpSpPr/>
          <p:nvPr/>
        </p:nvGrpSpPr>
        <p:grpSpPr>
          <a:xfrm>
            <a:off x="2628330" y="1532689"/>
            <a:ext cx="358408" cy="354161"/>
            <a:chOff x="-34408675" y="3202075"/>
            <a:chExt cx="295375" cy="291875"/>
          </a:xfrm>
        </p:grpSpPr>
        <p:sp>
          <p:nvSpPr>
            <p:cNvPr id="7425" name="Google Shape;7425;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71"/>
          <p:cNvGrpSpPr/>
          <p:nvPr/>
        </p:nvGrpSpPr>
        <p:grpSpPr>
          <a:xfrm>
            <a:off x="2630241" y="1972683"/>
            <a:ext cx="354586" cy="356254"/>
            <a:chOff x="-34405525" y="3558075"/>
            <a:chExt cx="292225" cy="293600"/>
          </a:xfrm>
        </p:grpSpPr>
        <p:sp>
          <p:nvSpPr>
            <p:cNvPr id="7430" name="Google Shape;7430;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1"/>
          <p:cNvGrpSpPr/>
          <p:nvPr/>
        </p:nvGrpSpPr>
        <p:grpSpPr>
          <a:xfrm>
            <a:off x="2629755" y="2409340"/>
            <a:ext cx="355557" cy="353615"/>
            <a:chOff x="-34406325" y="3919600"/>
            <a:chExt cx="293025" cy="291425"/>
          </a:xfrm>
        </p:grpSpPr>
        <p:sp>
          <p:nvSpPr>
            <p:cNvPr id="7434" name="Google Shape;7434;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1"/>
          <p:cNvGrpSpPr/>
          <p:nvPr/>
        </p:nvGrpSpPr>
        <p:grpSpPr>
          <a:xfrm>
            <a:off x="1293653" y="2888703"/>
            <a:ext cx="353645" cy="342179"/>
            <a:chOff x="-32568800" y="3232000"/>
            <a:chExt cx="291450" cy="282000"/>
          </a:xfrm>
        </p:grpSpPr>
        <p:sp>
          <p:nvSpPr>
            <p:cNvPr id="7442" name="Google Shape;7442;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1"/>
          <p:cNvGrpSpPr/>
          <p:nvPr/>
        </p:nvGrpSpPr>
        <p:grpSpPr>
          <a:xfrm>
            <a:off x="1293183" y="3353613"/>
            <a:ext cx="354586" cy="353645"/>
            <a:chOff x="-32569575" y="3586425"/>
            <a:chExt cx="292225" cy="291450"/>
          </a:xfrm>
        </p:grpSpPr>
        <p:sp>
          <p:nvSpPr>
            <p:cNvPr id="7445" name="Google Shape;7445;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1"/>
          <p:cNvGrpSpPr/>
          <p:nvPr/>
        </p:nvGrpSpPr>
        <p:grpSpPr>
          <a:xfrm>
            <a:off x="1284098" y="3818205"/>
            <a:ext cx="372756" cy="354343"/>
            <a:chOff x="-32576675" y="3944600"/>
            <a:chExt cx="307200" cy="292025"/>
          </a:xfrm>
        </p:grpSpPr>
        <p:sp>
          <p:nvSpPr>
            <p:cNvPr id="7448" name="Google Shape;7448;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1"/>
          <p:cNvGrpSpPr/>
          <p:nvPr/>
        </p:nvGrpSpPr>
        <p:grpSpPr>
          <a:xfrm>
            <a:off x="3529065" y="2882500"/>
            <a:ext cx="354586" cy="354586"/>
            <a:chOff x="-30735200" y="3192625"/>
            <a:chExt cx="292225" cy="292225"/>
          </a:xfrm>
        </p:grpSpPr>
        <p:sp>
          <p:nvSpPr>
            <p:cNvPr id="7451" name="Google Shape;7451;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1"/>
          <p:cNvGrpSpPr/>
          <p:nvPr/>
        </p:nvGrpSpPr>
        <p:grpSpPr>
          <a:xfrm>
            <a:off x="3529065" y="3353932"/>
            <a:ext cx="354586" cy="353008"/>
            <a:chOff x="-30735200" y="3552550"/>
            <a:chExt cx="292225" cy="290925"/>
          </a:xfrm>
        </p:grpSpPr>
        <p:sp>
          <p:nvSpPr>
            <p:cNvPr id="7459" name="Google Shape;7459;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1"/>
          <p:cNvGrpSpPr/>
          <p:nvPr/>
        </p:nvGrpSpPr>
        <p:grpSpPr>
          <a:xfrm>
            <a:off x="3529065" y="3818554"/>
            <a:ext cx="354586" cy="353645"/>
            <a:chOff x="-30735200" y="3910925"/>
            <a:chExt cx="292225" cy="291450"/>
          </a:xfrm>
        </p:grpSpPr>
        <p:sp>
          <p:nvSpPr>
            <p:cNvPr id="7462" name="Google Shape;7462;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4" name="Google Shape;7464;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5" name="Google Shape;7465;p71"/>
          <p:cNvGrpSpPr/>
          <p:nvPr/>
        </p:nvGrpSpPr>
        <p:grpSpPr>
          <a:xfrm>
            <a:off x="4882910" y="1531421"/>
            <a:ext cx="358971" cy="359224"/>
            <a:chOff x="-57956275" y="3197925"/>
            <a:chExt cx="319000" cy="319225"/>
          </a:xfrm>
        </p:grpSpPr>
        <p:sp>
          <p:nvSpPr>
            <p:cNvPr id="7466" name="Google Shape;7466;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1"/>
          <p:cNvGrpSpPr/>
          <p:nvPr/>
        </p:nvGrpSpPr>
        <p:grpSpPr>
          <a:xfrm>
            <a:off x="4905064" y="1987846"/>
            <a:ext cx="314662" cy="358971"/>
            <a:chOff x="-57940525" y="3590375"/>
            <a:chExt cx="279625" cy="319000"/>
          </a:xfrm>
        </p:grpSpPr>
        <p:sp>
          <p:nvSpPr>
            <p:cNvPr id="7474" name="Google Shape;7474;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1"/>
          <p:cNvGrpSpPr/>
          <p:nvPr/>
        </p:nvGrpSpPr>
        <p:grpSpPr>
          <a:xfrm>
            <a:off x="4875945" y="2429217"/>
            <a:ext cx="358099" cy="358999"/>
            <a:chOff x="-57959425" y="3982600"/>
            <a:chExt cx="318225" cy="319025"/>
          </a:xfrm>
        </p:grpSpPr>
        <p:sp>
          <p:nvSpPr>
            <p:cNvPr id="7480" name="Google Shape;7480;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1"/>
          <p:cNvGrpSpPr/>
          <p:nvPr/>
        </p:nvGrpSpPr>
        <p:grpSpPr>
          <a:xfrm>
            <a:off x="7076112" y="1532546"/>
            <a:ext cx="357226" cy="357226"/>
            <a:chOff x="-55987225" y="3198925"/>
            <a:chExt cx="317450" cy="317450"/>
          </a:xfrm>
        </p:grpSpPr>
        <p:sp>
          <p:nvSpPr>
            <p:cNvPr id="7485" name="Google Shape;7485;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1"/>
          <p:cNvGrpSpPr/>
          <p:nvPr/>
        </p:nvGrpSpPr>
        <p:grpSpPr>
          <a:xfrm>
            <a:off x="7076112" y="1988578"/>
            <a:ext cx="357226" cy="357367"/>
            <a:chOff x="-55987225" y="3591025"/>
            <a:chExt cx="317450" cy="317575"/>
          </a:xfrm>
        </p:grpSpPr>
        <p:sp>
          <p:nvSpPr>
            <p:cNvPr id="7490" name="Google Shape;7490;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1"/>
          <p:cNvGrpSpPr/>
          <p:nvPr/>
        </p:nvGrpSpPr>
        <p:grpSpPr>
          <a:xfrm>
            <a:off x="7090027" y="2429217"/>
            <a:ext cx="358999" cy="358999"/>
            <a:chOff x="-55988800" y="3982600"/>
            <a:chExt cx="319025" cy="319025"/>
          </a:xfrm>
        </p:grpSpPr>
        <p:sp>
          <p:nvSpPr>
            <p:cNvPr id="7496" name="Google Shape;7496;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1"/>
          <p:cNvGrpSpPr/>
          <p:nvPr/>
        </p:nvGrpSpPr>
        <p:grpSpPr>
          <a:xfrm>
            <a:off x="5748546" y="2887174"/>
            <a:ext cx="356326" cy="358971"/>
            <a:chOff x="-54026025" y="3192625"/>
            <a:chExt cx="316650" cy="319000"/>
          </a:xfrm>
        </p:grpSpPr>
        <p:sp>
          <p:nvSpPr>
            <p:cNvPr id="7502" name="Google Shape;7502;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1"/>
          <p:cNvGrpSpPr/>
          <p:nvPr/>
        </p:nvGrpSpPr>
        <p:grpSpPr>
          <a:xfrm>
            <a:off x="5768492" y="3358148"/>
            <a:ext cx="316434" cy="358099"/>
            <a:chOff x="-54007925" y="3584850"/>
            <a:chExt cx="281200" cy="318225"/>
          </a:xfrm>
        </p:grpSpPr>
        <p:sp>
          <p:nvSpPr>
            <p:cNvPr id="7511" name="Google Shape;7511;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1"/>
          <p:cNvGrpSpPr/>
          <p:nvPr/>
        </p:nvGrpSpPr>
        <p:grpSpPr>
          <a:xfrm>
            <a:off x="5768492" y="3820033"/>
            <a:ext cx="316434" cy="358914"/>
            <a:chOff x="-54007925" y="3975575"/>
            <a:chExt cx="281200" cy="318950"/>
          </a:xfrm>
        </p:grpSpPr>
        <p:sp>
          <p:nvSpPr>
            <p:cNvPr id="7518" name="Google Shape;7518;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1"/>
          <p:cNvGrpSpPr/>
          <p:nvPr/>
        </p:nvGrpSpPr>
        <p:grpSpPr>
          <a:xfrm>
            <a:off x="8003359" y="2904504"/>
            <a:ext cx="274770" cy="358492"/>
            <a:chOff x="-52005775" y="3208025"/>
            <a:chExt cx="244175" cy="318575"/>
          </a:xfrm>
        </p:grpSpPr>
        <p:sp>
          <p:nvSpPr>
            <p:cNvPr id="7523" name="Google Shape;7523;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1"/>
          <p:cNvGrpSpPr/>
          <p:nvPr/>
        </p:nvGrpSpPr>
        <p:grpSpPr>
          <a:xfrm>
            <a:off x="5309825" y="1532546"/>
            <a:ext cx="358099" cy="358099"/>
            <a:chOff x="-57568775" y="3198925"/>
            <a:chExt cx="318225" cy="318225"/>
          </a:xfrm>
        </p:grpSpPr>
        <p:sp>
          <p:nvSpPr>
            <p:cNvPr id="7535" name="Google Shape;7535;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1"/>
          <p:cNvGrpSpPr/>
          <p:nvPr/>
        </p:nvGrpSpPr>
        <p:grpSpPr>
          <a:xfrm>
            <a:off x="5331543" y="1987846"/>
            <a:ext cx="314662" cy="358099"/>
            <a:chOff x="-57549075" y="3590375"/>
            <a:chExt cx="279625" cy="318225"/>
          </a:xfrm>
        </p:grpSpPr>
        <p:sp>
          <p:nvSpPr>
            <p:cNvPr id="7542" name="Google Shape;7542;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5323740" y="2429217"/>
            <a:ext cx="359871" cy="359871"/>
            <a:chOff x="-57570350" y="3982600"/>
            <a:chExt cx="319800" cy="319800"/>
          </a:xfrm>
        </p:grpSpPr>
        <p:sp>
          <p:nvSpPr>
            <p:cNvPr id="7547" name="Google Shape;7547;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1"/>
          <p:cNvGrpSpPr/>
          <p:nvPr/>
        </p:nvGrpSpPr>
        <p:grpSpPr>
          <a:xfrm>
            <a:off x="7538779" y="1531646"/>
            <a:ext cx="314662" cy="358999"/>
            <a:chOff x="-55576850" y="3198125"/>
            <a:chExt cx="279625" cy="319025"/>
          </a:xfrm>
        </p:grpSpPr>
        <p:sp>
          <p:nvSpPr>
            <p:cNvPr id="7552" name="Google Shape;7552;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1"/>
          <p:cNvGrpSpPr/>
          <p:nvPr/>
        </p:nvGrpSpPr>
        <p:grpSpPr>
          <a:xfrm>
            <a:off x="7516174" y="1987621"/>
            <a:ext cx="359871" cy="358324"/>
            <a:chOff x="-55596550" y="3590175"/>
            <a:chExt cx="319800" cy="318425"/>
          </a:xfrm>
        </p:grpSpPr>
        <p:sp>
          <p:nvSpPr>
            <p:cNvPr id="7557" name="Google Shape;7557;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1"/>
          <p:cNvGrpSpPr/>
          <p:nvPr/>
        </p:nvGrpSpPr>
        <p:grpSpPr>
          <a:xfrm>
            <a:off x="7531412" y="2428964"/>
            <a:ext cx="358999" cy="359252"/>
            <a:chOff x="-55595775" y="3982375"/>
            <a:chExt cx="319025" cy="319250"/>
          </a:xfrm>
        </p:grpSpPr>
        <p:sp>
          <p:nvSpPr>
            <p:cNvPr id="7562" name="Google Shape;7562;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1"/>
          <p:cNvGrpSpPr/>
          <p:nvPr/>
        </p:nvGrpSpPr>
        <p:grpSpPr>
          <a:xfrm>
            <a:off x="6188595" y="2887174"/>
            <a:ext cx="358999" cy="358099"/>
            <a:chOff x="-53635375" y="3192625"/>
            <a:chExt cx="319025" cy="318225"/>
          </a:xfrm>
        </p:grpSpPr>
        <p:sp>
          <p:nvSpPr>
            <p:cNvPr id="7569" name="Google Shape;7569;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71"/>
          <p:cNvGrpSpPr/>
          <p:nvPr/>
        </p:nvGrpSpPr>
        <p:grpSpPr>
          <a:xfrm>
            <a:off x="6210763" y="3358148"/>
            <a:ext cx="314662" cy="358999"/>
            <a:chOff x="-53615675" y="3584850"/>
            <a:chExt cx="279625" cy="319025"/>
          </a:xfrm>
        </p:grpSpPr>
        <p:sp>
          <p:nvSpPr>
            <p:cNvPr id="7573" name="Google Shape;7573;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1"/>
          <p:cNvGrpSpPr/>
          <p:nvPr/>
        </p:nvGrpSpPr>
        <p:grpSpPr>
          <a:xfrm>
            <a:off x="6188609" y="3821074"/>
            <a:ext cx="358971" cy="357874"/>
            <a:chOff x="-53634575" y="3976500"/>
            <a:chExt cx="319000" cy="318025"/>
          </a:xfrm>
        </p:grpSpPr>
        <p:sp>
          <p:nvSpPr>
            <p:cNvPr id="7577" name="Google Shape;7577;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1"/>
          <p:cNvGrpSpPr/>
          <p:nvPr/>
        </p:nvGrpSpPr>
        <p:grpSpPr>
          <a:xfrm>
            <a:off x="7983413" y="3364028"/>
            <a:ext cx="314662" cy="358436"/>
            <a:chOff x="-52023900" y="3590075"/>
            <a:chExt cx="279625" cy="318525"/>
          </a:xfrm>
        </p:grpSpPr>
        <p:sp>
          <p:nvSpPr>
            <p:cNvPr id="7586" name="Google Shape;7586;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5746654" y="1532546"/>
            <a:ext cx="358971" cy="358971"/>
            <a:chOff x="-57173375" y="3198925"/>
            <a:chExt cx="319000" cy="319000"/>
          </a:xfrm>
        </p:grpSpPr>
        <p:sp>
          <p:nvSpPr>
            <p:cNvPr id="7594" name="Google Shape;7594;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1"/>
          <p:cNvGrpSpPr/>
          <p:nvPr/>
        </p:nvGrpSpPr>
        <p:grpSpPr>
          <a:xfrm>
            <a:off x="5747541" y="2009987"/>
            <a:ext cx="357198" cy="314690"/>
            <a:chOff x="-57176525" y="3610050"/>
            <a:chExt cx="317425" cy="279650"/>
          </a:xfrm>
        </p:grpSpPr>
        <p:sp>
          <p:nvSpPr>
            <p:cNvPr id="7599" name="Google Shape;7599;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1"/>
          <p:cNvGrpSpPr/>
          <p:nvPr/>
        </p:nvGrpSpPr>
        <p:grpSpPr>
          <a:xfrm>
            <a:off x="5779179" y="2428542"/>
            <a:ext cx="323524" cy="358774"/>
            <a:chOff x="-57162350" y="3982000"/>
            <a:chExt cx="287500" cy="318825"/>
          </a:xfrm>
        </p:grpSpPr>
        <p:sp>
          <p:nvSpPr>
            <p:cNvPr id="7605" name="Google Shape;7605;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1"/>
          <p:cNvGrpSpPr/>
          <p:nvPr/>
        </p:nvGrpSpPr>
        <p:grpSpPr>
          <a:xfrm>
            <a:off x="7957995" y="1532546"/>
            <a:ext cx="358099" cy="356326"/>
            <a:chOff x="-55202750" y="3198925"/>
            <a:chExt cx="318225" cy="316650"/>
          </a:xfrm>
        </p:grpSpPr>
        <p:sp>
          <p:nvSpPr>
            <p:cNvPr id="7614" name="Google Shape;7614;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1"/>
          <p:cNvGrpSpPr/>
          <p:nvPr/>
        </p:nvGrpSpPr>
        <p:grpSpPr>
          <a:xfrm>
            <a:off x="7968629" y="1987846"/>
            <a:ext cx="336830" cy="358099"/>
            <a:chOff x="-55194875" y="3590375"/>
            <a:chExt cx="299325" cy="318225"/>
          </a:xfrm>
        </p:grpSpPr>
        <p:sp>
          <p:nvSpPr>
            <p:cNvPr id="7617" name="Google Shape;7617;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1"/>
          <p:cNvGrpSpPr/>
          <p:nvPr/>
        </p:nvGrpSpPr>
        <p:grpSpPr>
          <a:xfrm>
            <a:off x="7973247" y="2430117"/>
            <a:ext cx="357198" cy="357198"/>
            <a:chOff x="-55203525" y="3983400"/>
            <a:chExt cx="317425" cy="317425"/>
          </a:xfrm>
        </p:grpSpPr>
        <p:sp>
          <p:nvSpPr>
            <p:cNvPr id="7623" name="Google Shape;7623;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1"/>
          <p:cNvGrpSpPr/>
          <p:nvPr/>
        </p:nvGrpSpPr>
        <p:grpSpPr>
          <a:xfrm>
            <a:off x="6639727" y="2887174"/>
            <a:ext cx="335930" cy="358971"/>
            <a:chOff x="-53232900" y="3192625"/>
            <a:chExt cx="298525" cy="319000"/>
          </a:xfrm>
        </p:grpSpPr>
        <p:sp>
          <p:nvSpPr>
            <p:cNvPr id="7627" name="Google Shape;7627;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1"/>
          <p:cNvGrpSpPr/>
          <p:nvPr/>
        </p:nvGrpSpPr>
        <p:grpSpPr>
          <a:xfrm>
            <a:off x="6629093" y="3358148"/>
            <a:ext cx="357198" cy="356326"/>
            <a:chOff x="-53242350" y="3584850"/>
            <a:chExt cx="317425" cy="316650"/>
          </a:xfrm>
        </p:grpSpPr>
        <p:sp>
          <p:nvSpPr>
            <p:cNvPr id="7636" name="Google Shape;7636;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71"/>
          <p:cNvGrpSpPr/>
          <p:nvPr/>
        </p:nvGrpSpPr>
        <p:grpSpPr>
          <a:xfrm>
            <a:off x="6650362" y="3820849"/>
            <a:ext cx="314662" cy="358999"/>
            <a:chOff x="-53224225" y="3976300"/>
            <a:chExt cx="279625" cy="319025"/>
          </a:xfrm>
        </p:grpSpPr>
        <p:sp>
          <p:nvSpPr>
            <p:cNvPr id="7642" name="Google Shape;7642;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1"/>
          <p:cNvGrpSpPr/>
          <p:nvPr/>
        </p:nvGrpSpPr>
        <p:grpSpPr>
          <a:xfrm>
            <a:off x="7961258" y="3828529"/>
            <a:ext cx="358971" cy="358408"/>
            <a:chOff x="-52043575" y="3983125"/>
            <a:chExt cx="319000" cy="318500"/>
          </a:xfrm>
        </p:grpSpPr>
        <p:sp>
          <p:nvSpPr>
            <p:cNvPr id="7650" name="Google Shape;7650;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1"/>
          <p:cNvGrpSpPr/>
          <p:nvPr/>
        </p:nvGrpSpPr>
        <p:grpSpPr>
          <a:xfrm>
            <a:off x="6215199" y="1532546"/>
            <a:ext cx="314662" cy="358971"/>
            <a:chOff x="-56766175" y="3198925"/>
            <a:chExt cx="279625" cy="319000"/>
          </a:xfrm>
        </p:grpSpPr>
        <p:sp>
          <p:nvSpPr>
            <p:cNvPr id="7660" name="Google Shape;7660;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1"/>
          <p:cNvGrpSpPr/>
          <p:nvPr/>
        </p:nvGrpSpPr>
        <p:grpSpPr>
          <a:xfrm>
            <a:off x="6214313" y="1987846"/>
            <a:ext cx="316434" cy="358099"/>
            <a:chOff x="-56766175" y="3590375"/>
            <a:chExt cx="281200" cy="318225"/>
          </a:xfrm>
        </p:grpSpPr>
        <p:sp>
          <p:nvSpPr>
            <p:cNvPr id="7668" name="Google Shape;7668;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1"/>
          <p:cNvGrpSpPr/>
          <p:nvPr/>
        </p:nvGrpSpPr>
        <p:grpSpPr>
          <a:xfrm>
            <a:off x="6251269" y="2429217"/>
            <a:ext cx="272126" cy="358099"/>
            <a:chOff x="-56747275" y="3982600"/>
            <a:chExt cx="241825" cy="318225"/>
          </a:xfrm>
        </p:grpSpPr>
        <p:sp>
          <p:nvSpPr>
            <p:cNvPr id="7673" name="Google Shape;7673;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1"/>
          <p:cNvGrpSpPr/>
          <p:nvPr/>
        </p:nvGrpSpPr>
        <p:grpSpPr>
          <a:xfrm>
            <a:off x="4881188" y="2894264"/>
            <a:ext cx="314662" cy="358971"/>
            <a:chOff x="-54793175" y="3198925"/>
            <a:chExt cx="279625" cy="319000"/>
          </a:xfrm>
        </p:grpSpPr>
        <p:sp>
          <p:nvSpPr>
            <p:cNvPr id="7681" name="Google Shape;7681;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1"/>
          <p:cNvGrpSpPr/>
          <p:nvPr/>
        </p:nvGrpSpPr>
        <p:grpSpPr>
          <a:xfrm>
            <a:off x="4859020" y="3371455"/>
            <a:ext cx="358999" cy="342991"/>
            <a:chOff x="-54812875" y="3596675"/>
            <a:chExt cx="319025" cy="304800"/>
          </a:xfrm>
        </p:grpSpPr>
        <p:sp>
          <p:nvSpPr>
            <p:cNvPr id="7689" name="Google Shape;7689;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1"/>
          <p:cNvGrpSpPr/>
          <p:nvPr/>
        </p:nvGrpSpPr>
        <p:grpSpPr>
          <a:xfrm>
            <a:off x="4881188" y="3827938"/>
            <a:ext cx="314662" cy="358099"/>
            <a:chOff x="-54793175" y="3982600"/>
            <a:chExt cx="279625" cy="318225"/>
          </a:xfrm>
        </p:grpSpPr>
        <p:sp>
          <p:nvSpPr>
            <p:cNvPr id="7699" name="Google Shape;7699;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1"/>
          <p:cNvGrpSpPr/>
          <p:nvPr/>
        </p:nvGrpSpPr>
        <p:grpSpPr>
          <a:xfrm>
            <a:off x="7092647" y="2887174"/>
            <a:ext cx="314662" cy="358099"/>
            <a:chOff x="-52832000" y="3192625"/>
            <a:chExt cx="279625" cy="318225"/>
          </a:xfrm>
        </p:grpSpPr>
        <p:sp>
          <p:nvSpPr>
            <p:cNvPr id="7707" name="Google Shape;7707;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1"/>
          <p:cNvGrpSpPr/>
          <p:nvPr/>
        </p:nvGrpSpPr>
        <p:grpSpPr>
          <a:xfrm>
            <a:off x="7070492" y="3359048"/>
            <a:ext cx="358971" cy="357198"/>
            <a:chOff x="-52851675" y="3585650"/>
            <a:chExt cx="319000" cy="317425"/>
          </a:xfrm>
        </p:grpSpPr>
        <p:sp>
          <p:nvSpPr>
            <p:cNvPr id="7716" name="Google Shape;7716;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1"/>
          <p:cNvGrpSpPr/>
          <p:nvPr/>
        </p:nvGrpSpPr>
        <p:grpSpPr>
          <a:xfrm>
            <a:off x="7092647" y="3820849"/>
            <a:ext cx="314662" cy="358999"/>
            <a:chOff x="-52832000" y="3976300"/>
            <a:chExt cx="279625" cy="319025"/>
          </a:xfrm>
        </p:grpSpPr>
        <p:sp>
          <p:nvSpPr>
            <p:cNvPr id="7723" name="Google Shape;7723;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1"/>
          <p:cNvGrpSpPr/>
          <p:nvPr/>
        </p:nvGrpSpPr>
        <p:grpSpPr>
          <a:xfrm>
            <a:off x="6209853" y="4275497"/>
            <a:ext cx="316434" cy="358099"/>
            <a:chOff x="-51633225" y="3198925"/>
            <a:chExt cx="281200" cy="318225"/>
          </a:xfrm>
        </p:grpSpPr>
        <p:sp>
          <p:nvSpPr>
            <p:cNvPr id="7729" name="Google Shape;7729;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1"/>
          <p:cNvGrpSpPr/>
          <p:nvPr/>
        </p:nvGrpSpPr>
        <p:grpSpPr>
          <a:xfrm>
            <a:off x="6628676" y="1533418"/>
            <a:ext cx="365188" cy="357226"/>
            <a:chOff x="-56396775" y="3199700"/>
            <a:chExt cx="324525" cy="317450"/>
          </a:xfrm>
        </p:grpSpPr>
        <p:sp>
          <p:nvSpPr>
            <p:cNvPr id="7737" name="Google Shape;7737;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6631771" y="1999353"/>
            <a:ext cx="358999" cy="335958"/>
            <a:chOff x="-56394425" y="3600600"/>
            <a:chExt cx="319025" cy="298550"/>
          </a:xfrm>
        </p:grpSpPr>
        <p:sp>
          <p:nvSpPr>
            <p:cNvPr id="7744" name="Google Shape;7744;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1"/>
          <p:cNvGrpSpPr/>
          <p:nvPr/>
        </p:nvGrpSpPr>
        <p:grpSpPr>
          <a:xfrm>
            <a:off x="6662538" y="2430117"/>
            <a:ext cx="327068" cy="357198"/>
            <a:chOff x="-56379450" y="3983400"/>
            <a:chExt cx="290650" cy="317425"/>
          </a:xfrm>
        </p:grpSpPr>
        <p:sp>
          <p:nvSpPr>
            <p:cNvPr id="7748" name="Google Shape;7748;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1"/>
          <p:cNvGrpSpPr/>
          <p:nvPr/>
        </p:nvGrpSpPr>
        <p:grpSpPr>
          <a:xfrm>
            <a:off x="5326242" y="2894264"/>
            <a:ext cx="316434" cy="358971"/>
            <a:chOff x="-54401725" y="3198925"/>
            <a:chExt cx="281200" cy="319000"/>
          </a:xfrm>
        </p:grpSpPr>
        <p:sp>
          <p:nvSpPr>
            <p:cNvPr id="7757" name="Google Shape;7757;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1"/>
          <p:cNvGrpSpPr/>
          <p:nvPr/>
        </p:nvGrpSpPr>
        <p:grpSpPr>
          <a:xfrm>
            <a:off x="5327128" y="3364365"/>
            <a:ext cx="314662" cy="358099"/>
            <a:chOff x="-54401725" y="3590375"/>
            <a:chExt cx="279625" cy="318225"/>
          </a:xfrm>
        </p:grpSpPr>
        <p:sp>
          <p:nvSpPr>
            <p:cNvPr id="7769" name="Google Shape;7769;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1"/>
          <p:cNvGrpSpPr/>
          <p:nvPr/>
        </p:nvGrpSpPr>
        <p:grpSpPr>
          <a:xfrm>
            <a:off x="5324920" y="3827938"/>
            <a:ext cx="319079" cy="358099"/>
            <a:chOff x="-54403300" y="3982600"/>
            <a:chExt cx="283550" cy="318225"/>
          </a:xfrm>
        </p:grpSpPr>
        <p:sp>
          <p:nvSpPr>
            <p:cNvPr id="7776" name="Google Shape;7776;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1"/>
          <p:cNvGrpSpPr/>
          <p:nvPr/>
        </p:nvGrpSpPr>
        <p:grpSpPr>
          <a:xfrm>
            <a:off x="7512313" y="2889172"/>
            <a:ext cx="356298" cy="356973"/>
            <a:chOff x="-52458650" y="3194400"/>
            <a:chExt cx="316625" cy="317225"/>
          </a:xfrm>
        </p:grpSpPr>
        <p:sp>
          <p:nvSpPr>
            <p:cNvPr id="7782" name="Google Shape;7782;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1"/>
          <p:cNvGrpSpPr/>
          <p:nvPr/>
        </p:nvGrpSpPr>
        <p:grpSpPr>
          <a:xfrm>
            <a:off x="7521611" y="3358148"/>
            <a:ext cx="337703" cy="357845"/>
            <a:chOff x="-52450000" y="3584850"/>
            <a:chExt cx="300100" cy="318000"/>
          </a:xfrm>
        </p:grpSpPr>
        <p:sp>
          <p:nvSpPr>
            <p:cNvPr id="7791" name="Google Shape;7791;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1"/>
          <p:cNvGrpSpPr/>
          <p:nvPr/>
        </p:nvGrpSpPr>
        <p:grpSpPr>
          <a:xfrm>
            <a:off x="7533131" y="3822621"/>
            <a:ext cx="314662" cy="357226"/>
            <a:chOff x="-52440550" y="3977875"/>
            <a:chExt cx="279625" cy="317450"/>
          </a:xfrm>
        </p:grpSpPr>
        <p:sp>
          <p:nvSpPr>
            <p:cNvPr id="7799" name="Google Shape;7799;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1"/>
          <p:cNvGrpSpPr/>
          <p:nvPr/>
        </p:nvGrpSpPr>
        <p:grpSpPr>
          <a:xfrm>
            <a:off x="6645066" y="4278827"/>
            <a:ext cx="314662" cy="358999"/>
            <a:chOff x="-51623775" y="3584850"/>
            <a:chExt cx="279625" cy="319025"/>
          </a:xfrm>
        </p:grpSpPr>
        <p:sp>
          <p:nvSpPr>
            <p:cNvPr id="7808" name="Google Shape;7808;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20"/>
        <p:cNvGrpSpPr/>
        <p:nvPr/>
      </p:nvGrpSpPr>
      <p:grpSpPr>
        <a:xfrm>
          <a:off x="0" y="0"/>
          <a:ext cx="0" cy="0"/>
          <a:chOff x="0" y="0"/>
          <a:chExt cx="0" cy="0"/>
        </a:xfrm>
      </p:grpSpPr>
      <p:sp>
        <p:nvSpPr>
          <p:cNvPr id="7821" name="Google Shape;7821;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22" name="Google Shape;7822;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23" name="Google Shape;7823;p72"/>
          <p:cNvGrpSpPr/>
          <p:nvPr/>
        </p:nvGrpSpPr>
        <p:grpSpPr>
          <a:xfrm>
            <a:off x="885675" y="1539249"/>
            <a:ext cx="276003" cy="357300"/>
            <a:chOff x="-50469125" y="3183175"/>
            <a:chExt cx="233150" cy="301825"/>
          </a:xfrm>
        </p:grpSpPr>
        <p:sp>
          <p:nvSpPr>
            <p:cNvPr id="7824" name="Google Shape;7824;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2"/>
          <p:cNvGrpSpPr/>
          <p:nvPr/>
        </p:nvGrpSpPr>
        <p:grpSpPr>
          <a:xfrm>
            <a:off x="845574" y="1974651"/>
            <a:ext cx="356205" cy="355288"/>
            <a:chOff x="-50504575" y="3550975"/>
            <a:chExt cx="300900" cy="300125"/>
          </a:xfrm>
        </p:grpSpPr>
        <p:sp>
          <p:nvSpPr>
            <p:cNvPr id="7828" name="Google Shape;7828;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2"/>
          <p:cNvGrpSpPr/>
          <p:nvPr/>
        </p:nvGrpSpPr>
        <p:grpSpPr>
          <a:xfrm>
            <a:off x="845574" y="2412893"/>
            <a:ext cx="356205" cy="354341"/>
            <a:chOff x="-50503000" y="3921175"/>
            <a:chExt cx="300900" cy="299325"/>
          </a:xfrm>
        </p:grpSpPr>
        <p:sp>
          <p:nvSpPr>
            <p:cNvPr id="7833" name="Google Shape;7833;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2"/>
          <p:cNvGrpSpPr/>
          <p:nvPr/>
        </p:nvGrpSpPr>
        <p:grpSpPr>
          <a:xfrm>
            <a:off x="3049627" y="1558811"/>
            <a:ext cx="355258" cy="356205"/>
            <a:chOff x="-48630025" y="3199700"/>
            <a:chExt cx="300100" cy="300900"/>
          </a:xfrm>
        </p:grpSpPr>
        <p:sp>
          <p:nvSpPr>
            <p:cNvPr id="7839" name="Google Shape;7839;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2"/>
          <p:cNvGrpSpPr/>
          <p:nvPr/>
        </p:nvGrpSpPr>
        <p:grpSpPr>
          <a:xfrm>
            <a:off x="3049627" y="1996107"/>
            <a:ext cx="355258" cy="355258"/>
            <a:chOff x="-48630025" y="3569100"/>
            <a:chExt cx="300100" cy="300100"/>
          </a:xfrm>
        </p:grpSpPr>
        <p:sp>
          <p:nvSpPr>
            <p:cNvPr id="7843" name="Google Shape;7843;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2"/>
          <p:cNvGrpSpPr/>
          <p:nvPr/>
        </p:nvGrpSpPr>
        <p:grpSpPr>
          <a:xfrm>
            <a:off x="3050101" y="2433403"/>
            <a:ext cx="354311" cy="353394"/>
            <a:chOff x="-48629225" y="3938500"/>
            <a:chExt cx="299300" cy="298525"/>
          </a:xfrm>
        </p:grpSpPr>
        <p:sp>
          <p:nvSpPr>
            <p:cNvPr id="7854" name="Google Shape;7854;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2"/>
          <p:cNvGrpSpPr/>
          <p:nvPr/>
        </p:nvGrpSpPr>
        <p:grpSpPr>
          <a:xfrm>
            <a:off x="1785504" y="2904744"/>
            <a:ext cx="311458" cy="354341"/>
            <a:chOff x="-46762575" y="3200500"/>
            <a:chExt cx="263100" cy="299325"/>
          </a:xfrm>
        </p:grpSpPr>
        <p:sp>
          <p:nvSpPr>
            <p:cNvPr id="7859" name="Google Shape;7859;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2"/>
          <p:cNvGrpSpPr/>
          <p:nvPr/>
        </p:nvGrpSpPr>
        <p:grpSpPr>
          <a:xfrm>
            <a:off x="1763589" y="3363466"/>
            <a:ext cx="355288" cy="312375"/>
            <a:chOff x="-46779900" y="3588000"/>
            <a:chExt cx="300125" cy="263875"/>
          </a:xfrm>
        </p:grpSpPr>
        <p:sp>
          <p:nvSpPr>
            <p:cNvPr id="7865" name="Google Shape;7865;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2"/>
          <p:cNvGrpSpPr/>
          <p:nvPr/>
        </p:nvGrpSpPr>
        <p:grpSpPr>
          <a:xfrm>
            <a:off x="1764062" y="3778388"/>
            <a:ext cx="354341" cy="353394"/>
            <a:chOff x="-46779100" y="3938500"/>
            <a:chExt cx="299325" cy="298525"/>
          </a:xfrm>
        </p:grpSpPr>
        <p:sp>
          <p:nvSpPr>
            <p:cNvPr id="7870" name="Google Shape;7870;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2"/>
          <p:cNvGrpSpPr/>
          <p:nvPr/>
        </p:nvGrpSpPr>
        <p:grpSpPr>
          <a:xfrm>
            <a:off x="3971800" y="2911255"/>
            <a:ext cx="355258" cy="355288"/>
            <a:chOff x="-44924250" y="3206000"/>
            <a:chExt cx="300100" cy="300125"/>
          </a:xfrm>
        </p:grpSpPr>
        <p:sp>
          <p:nvSpPr>
            <p:cNvPr id="7873" name="Google Shape;7873;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2"/>
          <p:cNvGrpSpPr/>
          <p:nvPr/>
        </p:nvGrpSpPr>
        <p:grpSpPr>
          <a:xfrm>
            <a:off x="1286286" y="1539249"/>
            <a:ext cx="355258" cy="355258"/>
            <a:chOff x="-50134375" y="3183175"/>
            <a:chExt cx="300100" cy="300100"/>
          </a:xfrm>
        </p:grpSpPr>
        <p:sp>
          <p:nvSpPr>
            <p:cNvPr id="7879" name="Google Shape;7879;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2"/>
          <p:cNvGrpSpPr/>
          <p:nvPr/>
        </p:nvGrpSpPr>
        <p:grpSpPr>
          <a:xfrm>
            <a:off x="1286286" y="1974651"/>
            <a:ext cx="355258" cy="355288"/>
            <a:chOff x="-50134375" y="3550975"/>
            <a:chExt cx="300100" cy="300125"/>
          </a:xfrm>
        </p:grpSpPr>
        <p:sp>
          <p:nvSpPr>
            <p:cNvPr id="7890" name="Google Shape;7890;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2"/>
          <p:cNvGrpSpPr/>
          <p:nvPr/>
        </p:nvGrpSpPr>
        <p:grpSpPr>
          <a:xfrm>
            <a:off x="1286286" y="2412183"/>
            <a:ext cx="355258" cy="355051"/>
            <a:chOff x="-50134375" y="3920575"/>
            <a:chExt cx="300100" cy="299925"/>
          </a:xfrm>
        </p:grpSpPr>
        <p:sp>
          <p:nvSpPr>
            <p:cNvPr id="7893" name="Google Shape;7893;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2"/>
          <p:cNvGrpSpPr/>
          <p:nvPr/>
        </p:nvGrpSpPr>
        <p:grpSpPr>
          <a:xfrm>
            <a:off x="3497010" y="1559758"/>
            <a:ext cx="357123" cy="355258"/>
            <a:chOff x="-48262200" y="3200500"/>
            <a:chExt cx="301675" cy="300100"/>
          </a:xfrm>
        </p:grpSpPr>
        <p:sp>
          <p:nvSpPr>
            <p:cNvPr id="7897" name="Google Shape;7897;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2"/>
          <p:cNvGrpSpPr/>
          <p:nvPr/>
        </p:nvGrpSpPr>
        <p:grpSpPr>
          <a:xfrm>
            <a:off x="3526383" y="1996847"/>
            <a:ext cx="298377" cy="354519"/>
            <a:chOff x="-48233050" y="3569725"/>
            <a:chExt cx="252050" cy="299475"/>
          </a:xfrm>
        </p:grpSpPr>
        <p:sp>
          <p:nvSpPr>
            <p:cNvPr id="7907" name="Google Shape;7907;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2"/>
          <p:cNvGrpSpPr/>
          <p:nvPr/>
        </p:nvGrpSpPr>
        <p:grpSpPr>
          <a:xfrm>
            <a:off x="3550148" y="2430591"/>
            <a:ext cx="250847" cy="358070"/>
            <a:chOff x="-48216525" y="3936125"/>
            <a:chExt cx="211900" cy="302475"/>
          </a:xfrm>
        </p:grpSpPr>
        <p:sp>
          <p:nvSpPr>
            <p:cNvPr id="7911" name="Google Shape;7911;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2"/>
          <p:cNvGrpSpPr/>
          <p:nvPr/>
        </p:nvGrpSpPr>
        <p:grpSpPr>
          <a:xfrm>
            <a:off x="2205866" y="2905661"/>
            <a:ext cx="355258" cy="355288"/>
            <a:chOff x="-46410500" y="3201275"/>
            <a:chExt cx="300100" cy="300125"/>
          </a:xfrm>
        </p:grpSpPr>
        <p:sp>
          <p:nvSpPr>
            <p:cNvPr id="7916" name="Google Shape;7916;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2"/>
          <p:cNvGrpSpPr/>
          <p:nvPr/>
        </p:nvGrpSpPr>
        <p:grpSpPr>
          <a:xfrm>
            <a:off x="2205866" y="3341092"/>
            <a:ext cx="355258" cy="356205"/>
            <a:chOff x="-46409700" y="3569100"/>
            <a:chExt cx="300100" cy="300900"/>
          </a:xfrm>
        </p:grpSpPr>
        <p:sp>
          <p:nvSpPr>
            <p:cNvPr id="7922" name="Google Shape;7922;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2"/>
          <p:cNvGrpSpPr/>
          <p:nvPr/>
        </p:nvGrpSpPr>
        <p:grpSpPr>
          <a:xfrm>
            <a:off x="2193747" y="3776524"/>
            <a:ext cx="379497" cy="358070"/>
            <a:chOff x="-46422300" y="3936925"/>
            <a:chExt cx="320575" cy="302475"/>
          </a:xfrm>
        </p:grpSpPr>
        <p:sp>
          <p:nvSpPr>
            <p:cNvPr id="7928" name="Google Shape;7928;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2"/>
          <p:cNvGrpSpPr/>
          <p:nvPr/>
        </p:nvGrpSpPr>
        <p:grpSpPr>
          <a:xfrm>
            <a:off x="3971326" y="3330852"/>
            <a:ext cx="356205" cy="355258"/>
            <a:chOff x="-44914800" y="3560450"/>
            <a:chExt cx="300900" cy="300100"/>
          </a:xfrm>
        </p:grpSpPr>
        <p:sp>
          <p:nvSpPr>
            <p:cNvPr id="7931" name="Google Shape;7931;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2"/>
          <p:cNvGrpSpPr/>
          <p:nvPr/>
        </p:nvGrpSpPr>
        <p:grpSpPr>
          <a:xfrm>
            <a:off x="1726378" y="1539486"/>
            <a:ext cx="354311" cy="354104"/>
            <a:chOff x="-49764975" y="3183375"/>
            <a:chExt cx="299300" cy="299125"/>
          </a:xfrm>
        </p:grpSpPr>
        <p:sp>
          <p:nvSpPr>
            <p:cNvPr id="7937" name="Google Shape;7937;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2"/>
          <p:cNvGrpSpPr/>
          <p:nvPr/>
        </p:nvGrpSpPr>
        <p:grpSpPr>
          <a:xfrm>
            <a:off x="1726378" y="1974947"/>
            <a:ext cx="354311" cy="355909"/>
            <a:chOff x="-49764975" y="3551225"/>
            <a:chExt cx="299300" cy="300650"/>
          </a:xfrm>
        </p:grpSpPr>
        <p:sp>
          <p:nvSpPr>
            <p:cNvPr id="7947" name="Google Shape;7947;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72"/>
          <p:cNvGrpSpPr/>
          <p:nvPr/>
        </p:nvGrpSpPr>
        <p:grpSpPr>
          <a:xfrm>
            <a:off x="1724040" y="2411710"/>
            <a:ext cx="358987" cy="355525"/>
            <a:chOff x="-49766550" y="3920175"/>
            <a:chExt cx="303250" cy="300325"/>
          </a:xfrm>
        </p:grpSpPr>
        <p:sp>
          <p:nvSpPr>
            <p:cNvPr id="7959" name="Google Shape;7959;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2"/>
          <p:cNvGrpSpPr/>
          <p:nvPr/>
        </p:nvGrpSpPr>
        <p:grpSpPr>
          <a:xfrm>
            <a:off x="3939571" y="1559758"/>
            <a:ext cx="357123" cy="354341"/>
            <a:chOff x="-47892800" y="3200500"/>
            <a:chExt cx="301675" cy="299325"/>
          </a:xfrm>
        </p:grpSpPr>
        <p:sp>
          <p:nvSpPr>
            <p:cNvPr id="7964" name="Google Shape;7964;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72"/>
          <p:cNvGrpSpPr/>
          <p:nvPr/>
        </p:nvGrpSpPr>
        <p:grpSpPr>
          <a:xfrm>
            <a:off x="4003437" y="1996107"/>
            <a:ext cx="229391" cy="355258"/>
            <a:chOff x="-47839250" y="3569100"/>
            <a:chExt cx="193775" cy="300100"/>
          </a:xfrm>
        </p:grpSpPr>
        <p:sp>
          <p:nvSpPr>
            <p:cNvPr id="7971" name="Google Shape;7971;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2"/>
          <p:cNvGrpSpPr/>
          <p:nvPr/>
        </p:nvGrpSpPr>
        <p:grpSpPr>
          <a:xfrm>
            <a:off x="3940503" y="2432456"/>
            <a:ext cx="355258" cy="356205"/>
            <a:chOff x="-47892800" y="3937700"/>
            <a:chExt cx="300100" cy="300900"/>
          </a:xfrm>
        </p:grpSpPr>
        <p:sp>
          <p:nvSpPr>
            <p:cNvPr id="7978" name="Google Shape;7978;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2"/>
          <p:cNvGrpSpPr/>
          <p:nvPr/>
        </p:nvGrpSpPr>
        <p:grpSpPr>
          <a:xfrm>
            <a:off x="2645798" y="2926170"/>
            <a:ext cx="355258" cy="311458"/>
            <a:chOff x="-46042675" y="3218600"/>
            <a:chExt cx="300100" cy="263100"/>
          </a:xfrm>
        </p:grpSpPr>
        <p:sp>
          <p:nvSpPr>
            <p:cNvPr id="7987" name="Google Shape;7987;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2645798" y="3340619"/>
            <a:ext cx="355258" cy="323118"/>
            <a:chOff x="-46042675" y="3568700"/>
            <a:chExt cx="300100" cy="272950"/>
          </a:xfrm>
        </p:grpSpPr>
        <p:sp>
          <p:nvSpPr>
            <p:cNvPr id="7994" name="Google Shape;7994;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2"/>
          <p:cNvGrpSpPr/>
          <p:nvPr/>
        </p:nvGrpSpPr>
        <p:grpSpPr>
          <a:xfrm>
            <a:off x="2687749" y="3777589"/>
            <a:ext cx="271357" cy="356057"/>
            <a:chOff x="-46007225" y="3937825"/>
            <a:chExt cx="229225" cy="300775"/>
          </a:xfrm>
        </p:grpSpPr>
        <p:sp>
          <p:nvSpPr>
            <p:cNvPr id="7999" name="Google Shape;7999;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72"/>
          <p:cNvGrpSpPr/>
          <p:nvPr/>
        </p:nvGrpSpPr>
        <p:grpSpPr>
          <a:xfrm>
            <a:off x="3993241" y="3767675"/>
            <a:ext cx="312375" cy="357596"/>
            <a:chOff x="-44895900" y="3929450"/>
            <a:chExt cx="263875" cy="302075"/>
          </a:xfrm>
        </p:grpSpPr>
        <p:sp>
          <p:nvSpPr>
            <p:cNvPr id="8010" name="Google Shape;8010;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2"/>
          <p:cNvGrpSpPr/>
          <p:nvPr/>
        </p:nvGrpSpPr>
        <p:grpSpPr>
          <a:xfrm>
            <a:off x="2167060" y="1550436"/>
            <a:ext cx="356205" cy="332885"/>
            <a:chOff x="-49397175" y="3192625"/>
            <a:chExt cx="300900" cy="281200"/>
          </a:xfrm>
        </p:grpSpPr>
        <p:sp>
          <p:nvSpPr>
            <p:cNvPr id="8017" name="Google Shape;8017;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72"/>
          <p:cNvGrpSpPr/>
          <p:nvPr/>
        </p:nvGrpSpPr>
        <p:grpSpPr>
          <a:xfrm>
            <a:off x="2193163" y="1974651"/>
            <a:ext cx="304000" cy="356205"/>
            <a:chOff x="-49375900" y="3550975"/>
            <a:chExt cx="256800" cy="300900"/>
          </a:xfrm>
        </p:grpSpPr>
        <p:sp>
          <p:nvSpPr>
            <p:cNvPr id="8025" name="Google Shape;8025;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2"/>
          <p:cNvGrpSpPr/>
          <p:nvPr/>
        </p:nvGrpSpPr>
        <p:grpSpPr>
          <a:xfrm>
            <a:off x="2188516" y="2411946"/>
            <a:ext cx="313293" cy="356205"/>
            <a:chOff x="-49378250" y="3920375"/>
            <a:chExt cx="264650" cy="300900"/>
          </a:xfrm>
        </p:grpSpPr>
        <p:sp>
          <p:nvSpPr>
            <p:cNvPr id="8037" name="Google Shape;8037;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72"/>
          <p:cNvGrpSpPr/>
          <p:nvPr/>
        </p:nvGrpSpPr>
        <p:grpSpPr>
          <a:xfrm>
            <a:off x="907504" y="2904744"/>
            <a:ext cx="312375" cy="357123"/>
            <a:chOff x="-47505300" y="3200500"/>
            <a:chExt cx="263875" cy="301675"/>
          </a:xfrm>
        </p:grpSpPr>
        <p:sp>
          <p:nvSpPr>
            <p:cNvPr id="8045" name="Google Shape;8045;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2"/>
          <p:cNvGrpSpPr/>
          <p:nvPr/>
        </p:nvGrpSpPr>
        <p:grpSpPr>
          <a:xfrm>
            <a:off x="885604" y="3341092"/>
            <a:ext cx="356176" cy="355051"/>
            <a:chOff x="-47524975" y="3569100"/>
            <a:chExt cx="300875" cy="299925"/>
          </a:xfrm>
        </p:grpSpPr>
        <p:sp>
          <p:nvSpPr>
            <p:cNvPr id="8059" name="Google Shape;8059;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2"/>
          <p:cNvGrpSpPr/>
          <p:nvPr/>
        </p:nvGrpSpPr>
        <p:grpSpPr>
          <a:xfrm>
            <a:off x="886062" y="3820354"/>
            <a:ext cx="355258" cy="270410"/>
            <a:chOff x="-47523400" y="3973950"/>
            <a:chExt cx="300100" cy="228425"/>
          </a:xfrm>
        </p:grpSpPr>
        <p:sp>
          <p:nvSpPr>
            <p:cNvPr id="8065" name="Google Shape;8065;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2"/>
          <p:cNvGrpSpPr/>
          <p:nvPr/>
        </p:nvGrpSpPr>
        <p:grpSpPr>
          <a:xfrm>
            <a:off x="3091183" y="2903353"/>
            <a:ext cx="354341" cy="357596"/>
            <a:chOff x="-45673275" y="3199325"/>
            <a:chExt cx="299325" cy="302075"/>
          </a:xfrm>
        </p:grpSpPr>
        <p:sp>
          <p:nvSpPr>
            <p:cNvPr id="8071" name="Google Shape;8071;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2"/>
          <p:cNvGrpSpPr/>
          <p:nvPr/>
        </p:nvGrpSpPr>
        <p:grpSpPr>
          <a:xfrm>
            <a:off x="3090251" y="3361602"/>
            <a:ext cx="356205" cy="314240"/>
            <a:chOff x="-45674075" y="3586425"/>
            <a:chExt cx="300900" cy="265450"/>
          </a:xfrm>
        </p:grpSpPr>
        <p:sp>
          <p:nvSpPr>
            <p:cNvPr id="8075" name="Google Shape;8075;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2"/>
          <p:cNvGrpSpPr/>
          <p:nvPr/>
        </p:nvGrpSpPr>
        <p:grpSpPr>
          <a:xfrm>
            <a:off x="3091183" y="3777441"/>
            <a:ext cx="354341" cy="356205"/>
            <a:chOff x="-45673275" y="3937700"/>
            <a:chExt cx="299325" cy="300900"/>
          </a:xfrm>
        </p:grpSpPr>
        <p:sp>
          <p:nvSpPr>
            <p:cNvPr id="8078" name="Google Shape;8078;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2"/>
          <p:cNvGrpSpPr/>
          <p:nvPr/>
        </p:nvGrpSpPr>
        <p:grpSpPr>
          <a:xfrm>
            <a:off x="2205349" y="4270225"/>
            <a:ext cx="356205" cy="356205"/>
            <a:chOff x="-44512325" y="3176075"/>
            <a:chExt cx="300900" cy="300900"/>
          </a:xfrm>
        </p:grpSpPr>
        <p:sp>
          <p:nvSpPr>
            <p:cNvPr id="8085" name="Google Shape;8085;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2"/>
          <p:cNvGrpSpPr/>
          <p:nvPr/>
        </p:nvGrpSpPr>
        <p:grpSpPr>
          <a:xfrm>
            <a:off x="2608689" y="1539249"/>
            <a:ext cx="354341" cy="354341"/>
            <a:chOff x="-49027775" y="3183175"/>
            <a:chExt cx="299325" cy="299325"/>
          </a:xfrm>
        </p:grpSpPr>
        <p:sp>
          <p:nvSpPr>
            <p:cNvPr id="8089" name="Google Shape;8089;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2"/>
          <p:cNvGrpSpPr/>
          <p:nvPr/>
        </p:nvGrpSpPr>
        <p:grpSpPr>
          <a:xfrm>
            <a:off x="2608230" y="1974651"/>
            <a:ext cx="355258" cy="357152"/>
            <a:chOff x="-49027775" y="3550975"/>
            <a:chExt cx="300100" cy="301700"/>
          </a:xfrm>
        </p:grpSpPr>
        <p:sp>
          <p:nvSpPr>
            <p:cNvPr id="8094" name="Google Shape;8094;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2"/>
          <p:cNvGrpSpPr/>
          <p:nvPr/>
        </p:nvGrpSpPr>
        <p:grpSpPr>
          <a:xfrm>
            <a:off x="2606306" y="2411710"/>
            <a:ext cx="359106" cy="355525"/>
            <a:chOff x="-49031025" y="3920175"/>
            <a:chExt cx="303350" cy="300325"/>
          </a:xfrm>
        </p:grpSpPr>
        <p:sp>
          <p:nvSpPr>
            <p:cNvPr id="8105" name="Google Shape;8105;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2"/>
          <p:cNvGrpSpPr/>
          <p:nvPr/>
        </p:nvGrpSpPr>
        <p:grpSpPr>
          <a:xfrm>
            <a:off x="1322411" y="2904744"/>
            <a:ext cx="356176" cy="354341"/>
            <a:chOff x="-47155575" y="3200500"/>
            <a:chExt cx="300875" cy="299325"/>
          </a:xfrm>
        </p:grpSpPr>
        <p:sp>
          <p:nvSpPr>
            <p:cNvPr id="8112" name="Google Shape;8112;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2"/>
          <p:cNvGrpSpPr/>
          <p:nvPr/>
        </p:nvGrpSpPr>
        <p:grpSpPr>
          <a:xfrm>
            <a:off x="1322870" y="3341092"/>
            <a:ext cx="355258" cy="355258"/>
            <a:chOff x="-47154800" y="3569100"/>
            <a:chExt cx="300100" cy="300100"/>
          </a:xfrm>
        </p:grpSpPr>
        <p:sp>
          <p:nvSpPr>
            <p:cNvPr id="8119" name="Google Shape;8119;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2"/>
          <p:cNvGrpSpPr/>
          <p:nvPr/>
        </p:nvGrpSpPr>
        <p:grpSpPr>
          <a:xfrm>
            <a:off x="1323343" y="3779305"/>
            <a:ext cx="354311" cy="353423"/>
            <a:chOff x="-47154000" y="3939275"/>
            <a:chExt cx="299300" cy="298550"/>
          </a:xfrm>
        </p:grpSpPr>
        <p:sp>
          <p:nvSpPr>
            <p:cNvPr id="8126" name="Google Shape;8126;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548633" y="2904744"/>
            <a:ext cx="312375" cy="354341"/>
            <a:chOff x="-45286550" y="3200500"/>
            <a:chExt cx="263875" cy="299325"/>
          </a:xfrm>
        </p:grpSpPr>
        <p:sp>
          <p:nvSpPr>
            <p:cNvPr id="8131" name="Google Shape;8131;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2"/>
          <p:cNvGrpSpPr/>
          <p:nvPr/>
        </p:nvGrpSpPr>
        <p:grpSpPr>
          <a:xfrm>
            <a:off x="3548633" y="3342039"/>
            <a:ext cx="312375" cy="354311"/>
            <a:chOff x="-45286550" y="3569900"/>
            <a:chExt cx="263875" cy="299300"/>
          </a:xfrm>
        </p:grpSpPr>
        <p:sp>
          <p:nvSpPr>
            <p:cNvPr id="8135" name="Google Shape;8135;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2"/>
          <p:cNvGrpSpPr/>
          <p:nvPr/>
        </p:nvGrpSpPr>
        <p:grpSpPr>
          <a:xfrm>
            <a:off x="3559820" y="3778388"/>
            <a:ext cx="290001" cy="355258"/>
            <a:chOff x="-45277900" y="3938500"/>
            <a:chExt cx="244975" cy="300100"/>
          </a:xfrm>
        </p:grpSpPr>
        <p:sp>
          <p:nvSpPr>
            <p:cNvPr id="8142" name="Google Shape;8142;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2"/>
          <p:cNvGrpSpPr/>
          <p:nvPr/>
        </p:nvGrpSpPr>
        <p:grpSpPr>
          <a:xfrm>
            <a:off x="2645769" y="4247490"/>
            <a:ext cx="355258" cy="355258"/>
            <a:chOff x="-44502875" y="3576975"/>
            <a:chExt cx="300100" cy="300100"/>
          </a:xfrm>
        </p:grpSpPr>
        <p:sp>
          <p:nvSpPr>
            <p:cNvPr id="8147" name="Google Shape;8147;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2"/>
          <p:cNvGrpSpPr/>
          <p:nvPr/>
        </p:nvGrpSpPr>
        <p:grpSpPr>
          <a:xfrm>
            <a:off x="4858968" y="1532275"/>
            <a:ext cx="356221" cy="354973"/>
            <a:chOff x="-13947000" y="3212800"/>
            <a:chExt cx="353675" cy="352400"/>
          </a:xfrm>
        </p:grpSpPr>
        <p:sp>
          <p:nvSpPr>
            <p:cNvPr id="8151" name="Google Shape;8151;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2"/>
          <p:cNvGrpSpPr/>
          <p:nvPr/>
        </p:nvGrpSpPr>
        <p:grpSpPr>
          <a:xfrm>
            <a:off x="4858981" y="1973145"/>
            <a:ext cx="356196" cy="354670"/>
            <a:chOff x="-13946200" y="3647075"/>
            <a:chExt cx="353650" cy="352100"/>
          </a:xfrm>
        </p:grpSpPr>
        <p:sp>
          <p:nvSpPr>
            <p:cNvPr id="8154" name="Google Shape;8154;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0" name="Google Shape;8160;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1" name="Google Shape;8161;p72"/>
          <p:cNvGrpSpPr/>
          <p:nvPr/>
        </p:nvGrpSpPr>
        <p:grpSpPr>
          <a:xfrm>
            <a:off x="6642374" y="1532628"/>
            <a:ext cx="357002" cy="354267"/>
            <a:chOff x="-12163025" y="3214275"/>
            <a:chExt cx="354450" cy="351700"/>
          </a:xfrm>
        </p:grpSpPr>
        <p:sp>
          <p:nvSpPr>
            <p:cNvPr id="8162" name="Google Shape;8162;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2"/>
          <p:cNvGrpSpPr/>
          <p:nvPr/>
        </p:nvGrpSpPr>
        <p:grpSpPr>
          <a:xfrm>
            <a:off x="6643154" y="1972365"/>
            <a:ext cx="355441" cy="356232"/>
            <a:chOff x="-12160675" y="3647875"/>
            <a:chExt cx="352900" cy="353650"/>
          </a:xfrm>
        </p:grpSpPr>
        <p:sp>
          <p:nvSpPr>
            <p:cNvPr id="8166" name="Google Shape;8166;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72"/>
          <p:cNvGrpSpPr/>
          <p:nvPr/>
        </p:nvGrpSpPr>
        <p:grpSpPr>
          <a:xfrm>
            <a:off x="6653870" y="2416821"/>
            <a:ext cx="354635" cy="356232"/>
            <a:chOff x="-12160675" y="4081850"/>
            <a:chExt cx="352100" cy="353650"/>
          </a:xfrm>
        </p:grpSpPr>
        <p:sp>
          <p:nvSpPr>
            <p:cNvPr id="8174" name="Google Shape;8174;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2"/>
          <p:cNvGrpSpPr/>
          <p:nvPr/>
        </p:nvGrpSpPr>
        <p:grpSpPr>
          <a:xfrm>
            <a:off x="4858836" y="2891264"/>
            <a:ext cx="355416" cy="355652"/>
            <a:chOff x="-10391650" y="3180600"/>
            <a:chExt cx="352875" cy="353075"/>
          </a:xfrm>
        </p:grpSpPr>
        <p:sp>
          <p:nvSpPr>
            <p:cNvPr id="8181" name="Google Shape;8181;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72"/>
          <p:cNvGrpSpPr/>
          <p:nvPr/>
        </p:nvGrpSpPr>
        <p:grpSpPr>
          <a:xfrm>
            <a:off x="4858835" y="3368062"/>
            <a:ext cx="354635" cy="353890"/>
            <a:chOff x="-10390875" y="3616350"/>
            <a:chExt cx="352100" cy="351325"/>
          </a:xfrm>
        </p:grpSpPr>
        <p:sp>
          <p:nvSpPr>
            <p:cNvPr id="8188" name="Google Shape;8188;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2"/>
          <p:cNvGrpSpPr/>
          <p:nvPr/>
        </p:nvGrpSpPr>
        <p:grpSpPr>
          <a:xfrm>
            <a:off x="7525810" y="2892727"/>
            <a:ext cx="312585" cy="354670"/>
            <a:chOff x="-10370400" y="4049550"/>
            <a:chExt cx="310350" cy="352100"/>
          </a:xfrm>
        </p:grpSpPr>
        <p:sp>
          <p:nvSpPr>
            <p:cNvPr id="8192" name="Google Shape;8192;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2"/>
          <p:cNvGrpSpPr/>
          <p:nvPr/>
        </p:nvGrpSpPr>
        <p:grpSpPr>
          <a:xfrm>
            <a:off x="6630066" y="2891668"/>
            <a:ext cx="379236" cy="354847"/>
            <a:chOff x="-8674650" y="3210975"/>
            <a:chExt cx="376525" cy="352275"/>
          </a:xfrm>
        </p:grpSpPr>
        <p:sp>
          <p:nvSpPr>
            <p:cNvPr id="8198" name="Google Shape;8198;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72"/>
          <p:cNvGrpSpPr/>
          <p:nvPr/>
        </p:nvGrpSpPr>
        <p:grpSpPr>
          <a:xfrm>
            <a:off x="5301563" y="1531633"/>
            <a:ext cx="356221" cy="356257"/>
            <a:chOff x="-13512225" y="3211525"/>
            <a:chExt cx="353675" cy="353675"/>
          </a:xfrm>
        </p:grpSpPr>
        <p:sp>
          <p:nvSpPr>
            <p:cNvPr id="8205" name="Google Shape;8205;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5301563" y="1973145"/>
            <a:ext cx="356221" cy="354670"/>
            <a:chOff x="-13512225" y="3647075"/>
            <a:chExt cx="353675" cy="352100"/>
          </a:xfrm>
        </p:grpSpPr>
        <p:sp>
          <p:nvSpPr>
            <p:cNvPr id="8211" name="Google Shape;8211;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72"/>
          <p:cNvGrpSpPr/>
          <p:nvPr/>
        </p:nvGrpSpPr>
        <p:grpSpPr>
          <a:xfrm>
            <a:off x="5311876" y="2417211"/>
            <a:ext cx="356221" cy="355451"/>
            <a:chOff x="-13512225" y="4080275"/>
            <a:chExt cx="353675" cy="352875"/>
          </a:xfrm>
        </p:grpSpPr>
        <p:sp>
          <p:nvSpPr>
            <p:cNvPr id="8222" name="Google Shape;8222;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2"/>
          <p:cNvGrpSpPr/>
          <p:nvPr/>
        </p:nvGrpSpPr>
        <p:grpSpPr>
          <a:xfrm>
            <a:off x="7084956" y="1564572"/>
            <a:ext cx="356196" cy="290379"/>
            <a:chOff x="-11728250" y="3245400"/>
            <a:chExt cx="353650" cy="288275"/>
          </a:xfrm>
        </p:grpSpPr>
        <p:sp>
          <p:nvSpPr>
            <p:cNvPr id="8234" name="Google Shape;8234;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9" name="Google Shape;8239;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0" name="Google Shape;8240;p72"/>
          <p:cNvGrpSpPr/>
          <p:nvPr/>
        </p:nvGrpSpPr>
        <p:grpSpPr>
          <a:xfrm>
            <a:off x="7083760" y="1971660"/>
            <a:ext cx="358588" cy="357642"/>
            <a:chOff x="-11729050" y="3646475"/>
            <a:chExt cx="356025" cy="355050"/>
          </a:xfrm>
        </p:grpSpPr>
        <p:sp>
          <p:nvSpPr>
            <p:cNvPr id="8241" name="Google Shape;8241;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72"/>
          <p:cNvGrpSpPr/>
          <p:nvPr/>
        </p:nvGrpSpPr>
        <p:grpSpPr>
          <a:xfrm>
            <a:off x="7117464" y="2417211"/>
            <a:ext cx="311804" cy="355451"/>
            <a:chOff x="-11703850" y="4081850"/>
            <a:chExt cx="309575" cy="352875"/>
          </a:xfrm>
        </p:grpSpPr>
        <p:sp>
          <p:nvSpPr>
            <p:cNvPr id="8253" name="Google Shape;8253;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2"/>
          <p:cNvGrpSpPr/>
          <p:nvPr/>
        </p:nvGrpSpPr>
        <p:grpSpPr>
          <a:xfrm>
            <a:off x="5306120" y="2891364"/>
            <a:ext cx="357002" cy="355451"/>
            <a:chOff x="-9958475" y="3180025"/>
            <a:chExt cx="354450" cy="352875"/>
          </a:xfrm>
        </p:grpSpPr>
        <p:sp>
          <p:nvSpPr>
            <p:cNvPr id="8262" name="Google Shape;8262;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72"/>
          <p:cNvGrpSpPr/>
          <p:nvPr/>
        </p:nvGrpSpPr>
        <p:grpSpPr>
          <a:xfrm>
            <a:off x="5315247" y="3367345"/>
            <a:ext cx="337966" cy="355325"/>
            <a:chOff x="-9949025" y="3615575"/>
            <a:chExt cx="335550" cy="352750"/>
          </a:xfrm>
        </p:grpSpPr>
        <p:sp>
          <p:nvSpPr>
            <p:cNvPr id="8266" name="Google Shape;8266;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72"/>
          <p:cNvGrpSpPr/>
          <p:nvPr/>
        </p:nvGrpSpPr>
        <p:grpSpPr>
          <a:xfrm>
            <a:off x="7950093" y="2890851"/>
            <a:ext cx="360175" cy="358423"/>
            <a:chOff x="-9961625" y="4048175"/>
            <a:chExt cx="357600" cy="355825"/>
          </a:xfrm>
        </p:grpSpPr>
        <p:sp>
          <p:nvSpPr>
            <p:cNvPr id="8270" name="Google Shape;8270;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2"/>
          <p:cNvGrpSpPr/>
          <p:nvPr/>
        </p:nvGrpSpPr>
        <p:grpSpPr>
          <a:xfrm>
            <a:off x="6636814" y="3366363"/>
            <a:ext cx="364959" cy="357289"/>
            <a:chOff x="-8680950" y="3624225"/>
            <a:chExt cx="362350" cy="354700"/>
          </a:xfrm>
        </p:grpSpPr>
        <p:sp>
          <p:nvSpPr>
            <p:cNvPr id="8277" name="Google Shape;8277;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2"/>
          <p:cNvGrpSpPr/>
          <p:nvPr/>
        </p:nvGrpSpPr>
        <p:grpSpPr>
          <a:xfrm>
            <a:off x="5773058" y="1532024"/>
            <a:ext cx="313365" cy="355476"/>
            <a:chOff x="-13056975" y="3212300"/>
            <a:chExt cx="311125" cy="352900"/>
          </a:xfrm>
        </p:grpSpPr>
        <p:sp>
          <p:nvSpPr>
            <p:cNvPr id="8284" name="Google Shape;8284;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2"/>
          <p:cNvGrpSpPr/>
          <p:nvPr/>
        </p:nvGrpSpPr>
        <p:grpSpPr>
          <a:xfrm>
            <a:off x="5750446" y="1972818"/>
            <a:ext cx="358588" cy="355325"/>
            <a:chOff x="-13077450" y="3647075"/>
            <a:chExt cx="356025" cy="352750"/>
          </a:xfrm>
        </p:grpSpPr>
        <p:sp>
          <p:nvSpPr>
            <p:cNvPr id="8289" name="Google Shape;8289;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2"/>
          <p:cNvGrpSpPr/>
          <p:nvPr/>
        </p:nvGrpSpPr>
        <p:grpSpPr>
          <a:xfrm>
            <a:off x="5761552" y="2416418"/>
            <a:ext cx="357002" cy="357037"/>
            <a:chOff x="-13079025" y="4079475"/>
            <a:chExt cx="354450" cy="354450"/>
          </a:xfrm>
        </p:grpSpPr>
        <p:sp>
          <p:nvSpPr>
            <p:cNvPr id="8293" name="Google Shape;8293;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2"/>
          <p:cNvGrpSpPr/>
          <p:nvPr/>
        </p:nvGrpSpPr>
        <p:grpSpPr>
          <a:xfrm>
            <a:off x="7534619" y="1532427"/>
            <a:ext cx="356221" cy="354670"/>
            <a:chOff x="-11292700" y="3213875"/>
            <a:chExt cx="353675" cy="352100"/>
          </a:xfrm>
        </p:grpSpPr>
        <p:sp>
          <p:nvSpPr>
            <p:cNvPr id="8298" name="Google Shape;8298;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72"/>
          <p:cNvGrpSpPr/>
          <p:nvPr/>
        </p:nvGrpSpPr>
        <p:grpSpPr>
          <a:xfrm>
            <a:off x="7528677" y="1972365"/>
            <a:ext cx="368106" cy="356232"/>
            <a:chOff x="-11299000" y="3647875"/>
            <a:chExt cx="365475" cy="353650"/>
          </a:xfrm>
        </p:grpSpPr>
        <p:sp>
          <p:nvSpPr>
            <p:cNvPr id="8306" name="Google Shape;8306;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2"/>
          <p:cNvGrpSpPr/>
          <p:nvPr/>
        </p:nvGrpSpPr>
        <p:grpSpPr>
          <a:xfrm>
            <a:off x="7544139" y="2428316"/>
            <a:ext cx="357808" cy="333240"/>
            <a:chOff x="-11295075" y="4092875"/>
            <a:chExt cx="355250" cy="330825"/>
          </a:xfrm>
        </p:grpSpPr>
        <p:sp>
          <p:nvSpPr>
            <p:cNvPr id="8313" name="Google Shape;8313;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2"/>
          <p:cNvGrpSpPr/>
          <p:nvPr/>
        </p:nvGrpSpPr>
        <p:grpSpPr>
          <a:xfrm>
            <a:off x="5769739" y="2891364"/>
            <a:ext cx="312585" cy="355451"/>
            <a:chOff x="-9500075" y="3180800"/>
            <a:chExt cx="310350" cy="352875"/>
          </a:xfrm>
        </p:grpSpPr>
        <p:sp>
          <p:nvSpPr>
            <p:cNvPr id="8319" name="Google Shape;8319;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72"/>
          <p:cNvGrpSpPr/>
          <p:nvPr/>
        </p:nvGrpSpPr>
        <p:grpSpPr>
          <a:xfrm>
            <a:off x="5747530" y="3366879"/>
            <a:ext cx="356221" cy="356257"/>
            <a:chOff x="-9523700" y="3614000"/>
            <a:chExt cx="353675" cy="353675"/>
          </a:xfrm>
        </p:grpSpPr>
        <p:sp>
          <p:nvSpPr>
            <p:cNvPr id="8329" name="Google Shape;8329;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2"/>
          <p:cNvGrpSpPr/>
          <p:nvPr/>
        </p:nvGrpSpPr>
        <p:grpSpPr>
          <a:xfrm>
            <a:off x="7532481" y="3389521"/>
            <a:ext cx="356221" cy="354670"/>
            <a:chOff x="-9523700" y="4049550"/>
            <a:chExt cx="353675" cy="352100"/>
          </a:xfrm>
        </p:grpSpPr>
        <p:sp>
          <p:nvSpPr>
            <p:cNvPr id="8339" name="Google Shape;8339;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72"/>
          <p:cNvGrpSpPr/>
          <p:nvPr/>
        </p:nvGrpSpPr>
        <p:grpSpPr>
          <a:xfrm>
            <a:off x="7088596" y="3389494"/>
            <a:ext cx="357002" cy="311029"/>
            <a:chOff x="-8209150" y="3659675"/>
            <a:chExt cx="354450" cy="308775"/>
          </a:xfrm>
        </p:grpSpPr>
        <p:sp>
          <p:nvSpPr>
            <p:cNvPr id="8347" name="Google Shape;8347;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2"/>
          <p:cNvGrpSpPr/>
          <p:nvPr/>
        </p:nvGrpSpPr>
        <p:grpSpPr>
          <a:xfrm>
            <a:off x="6191845" y="1532024"/>
            <a:ext cx="356221" cy="355476"/>
            <a:chOff x="-12643475" y="3212300"/>
            <a:chExt cx="353675" cy="352900"/>
          </a:xfrm>
        </p:grpSpPr>
        <p:sp>
          <p:nvSpPr>
            <p:cNvPr id="8354" name="Google Shape;8354;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2"/>
          <p:cNvGrpSpPr/>
          <p:nvPr/>
        </p:nvGrpSpPr>
        <p:grpSpPr>
          <a:xfrm>
            <a:off x="6191845" y="1983798"/>
            <a:ext cx="356221" cy="333366"/>
            <a:chOff x="-12643475" y="3657325"/>
            <a:chExt cx="353675" cy="330950"/>
          </a:xfrm>
        </p:grpSpPr>
        <p:sp>
          <p:nvSpPr>
            <p:cNvPr id="8364" name="Google Shape;8364;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2"/>
          <p:cNvGrpSpPr/>
          <p:nvPr/>
        </p:nvGrpSpPr>
        <p:grpSpPr>
          <a:xfrm>
            <a:off x="6202157" y="2418407"/>
            <a:ext cx="356221" cy="353059"/>
            <a:chOff x="-12643475" y="4081850"/>
            <a:chExt cx="353675" cy="350500"/>
          </a:xfrm>
        </p:grpSpPr>
        <p:sp>
          <p:nvSpPr>
            <p:cNvPr id="8371" name="Google Shape;8371;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72"/>
          <p:cNvGrpSpPr/>
          <p:nvPr/>
        </p:nvGrpSpPr>
        <p:grpSpPr>
          <a:xfrm>
            <a:off x="7974847" y="1532427"/>
            <a:ext cx="355416" cy="354670"/>
            <a:chOff x="-10857925" y="3213875"/>
            <a:chExt cx="352875" cy="352100"/>
          </a:xfrm>
        </p:grpSpPr>
        <p:sp>
          <p:nvSpPr>
            <p:cNvPr id="8376" name="Google Shape;8376;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6" name="Google Shape;8386;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7" name="Google Shape;8387;p72"/>
          <p:cNvGrpSpPr/>
          <p:nvPr/>
        </p:nvGrpSpPr>
        <p:grpSpPr>
          <a:xfrm>
            <a:off x="7984757" y="2428316"/>
            <a:ext cx="356221" cy="333240"/>
            <a:chOff x="-10858725" y="4092875"/>
            <a:chExt cx="353675" cy="330825"/>
          </a:xfrm>
        </p:grpSpPr>
        <p:sp>
          <p:nvSpPr>
            <p:cNvPr id="8388" name="Google Shape;8388;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2"/>
          <p:cNvGrpSpPr/>
          <p:nvPr/>
        </p:nvGrpSpPr>
        <p:grpSpPr>
          <a:xfrm>
            <a:off x="6191762" y="2891855"/>
            <a:ext cx="356096" cy="354469"/>
            <a:chOff x="-9089725" y="3180200"/>
            <a:chExt cx="353550" cy="351900"/>
          </a:xfrm>
        </p:grpSpPr>
        <p:sp>
          <p:nvSpPr>
            <p:cNvPr id="8395" name="Google Shape;8395;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72"/>
          <p:cNvGrpSpPr/>
          <p:nvPr/>
        </p:nvGrpSpPr>
        <p:grpSpPr>
          <a:xfrm>
            <a:off x="6243280" y="3367282"/>
            <a:ext cx="252278" cy="355451"/>
            <a:chOff x="-9039300" y="3614000"/>
            <a:chExt cx="250475" cy="352875"/>
          </a:xfrm>
        </p:grpSpPr>
        <p:sp>
          <p:nvSpPr>
            <p:cNvPr id="8398" name="Google Shape;8398;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72"/>
          <p:cNvGrpSpPr/>
          <p:nvPr/>
        </p:nvGrpSpPr>
        <p:grpSpPr>
          <a:xfrm>
            <a:off x="7975246" y="3389521"/>
            <a:ext cx="354635" cy="354670"/>
            <a:chOff x="-9088150" y="4049550"/>
            <a:chExt cx="352100" cy="352100"/>
          </a:xfrm>
        </p:grpSpPr>
        <p:sp>
          <p:nvSpPr>
            <p:cNvPr id="8401" name="Google Shape;8401;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2"/>
          <p:cNvGrpSpPr/>
          <p:nvPr/>
        </p:nvGrpSpPr>
        <p:grpSpPr>
          <a:xfrm>
            <a:off x="7109610" y="2891754"/>
            <a:ext cx="315757" cy="354670"/>
            <a:chOff x="-8191825" y="3174500"/>
            <a:chExt cx="313500" cy="352100"/>
          </a:xfrm>
        </p:grpSpPr>
        <p:sp>
          <p:nvSpPr>
            <p:cNvPr id="8408" name="Google Shape;8408;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4"/>
        <p:cNvGrpSpPr/>
        <p:nvPr/>
      </p:nvGrpSpPr>
      <p:grpSpPr>
        <a:xfrm>
          <a:off x="0" y="0"/>
          <a:ext cx="0" cy="0"/>
          <a:chOff x="0" y="0"/>
          <a:chExt cx="0" cy="0"/>
        </a:xfrm>
      </p:grpSpPr>
      <p:sp>
        <p:nvSpPr>
          <p:cNvPr id="8415" name="Google Shape;8415;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16" name="Google Shape;8416;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7" name="Google Shape;8417;p73"/>
          <p:cNvGrpSpPr/>
          <p:nvPr/>
        </p:nvGrpSpPr>
        <p:grpSpPr>
          <a:xfrm>
            <a:off x="748855" y="2243507"/>
            <a:ext cx="452798" cy="449473"/>
            <a:chOff x="-21322300" y="3693325"/>
            <a:chExt cx="306400" cy="304150"/>
          </a:xfrm>
        </p:grpSpPr>
        <p:sp>
          <p:nvSpPr>
            <p:cNvPr id="8418" name="Google Shape;8418;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3"/>
          <p:cNvGrpSpPr/>
          <p:nvPr/>
        </p:nvGrpSpPr>
        <p:grpSpPr>
          <a:xfrm>
            <a:off x="748263" y="2810244"/>
            <a:ext cx="453980" cy="422540"/>
            <a:chOff x="-21322300" y="4077125"/>
            <a:chExt cx="307200" cy="285925"/>
          </a:xfrm>
        </p:grpSpPr>
        <p:sp>
          <p:nvSpPr>
            <p:cNvPr id="8423" name="Google Shape;8423;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3"/>
          <p:cNvGrpSpPr/>
          <p:nvPr/>
        </p:nvGrpSpPr>
        <p:grpSpPr>
          <a:xfrm>
            <a:off x="3525440" y="1689128"/>
            <a:ext cx="451653" cy="450212"/>
            <a:chOff x="-19394200" y="3333800"/>
            <a:chExt cx="305625" cy="304650"/>
          </a:xfrm>
        </p:grpSpPr>
        <p:sp>
          <p:nvSpPr>
            <p:cNvPr id="8436" name="Google Shape;8436;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3"/>
          <p:cNvGrpSpPr/>
          <p:nvPr/>
        </p:nvGrpSpPr>
        <p:grpSpPr>
          <a:xfrm>
            <a:off x="3524276" y="2243580"/>
            <a:ext cx="453980" cy="449325"/>
            <a:chOff x="-19396575" y="3708500"/>
            <a:chExt cx="307200" cy="304050"/>
          </a:xfrm>
        </p:grpSpPr>
        <p:sp>
          <p:nvSpPr>
            <p:cNvPr id="8446" name="Google Shape;8446;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3"/>
          <p:cNvGrpSpPr/>
          <p:nvPr/>
        </p:nvGrpSpPr>
        <p:grpSpPr>
          <a:xfrm>
            <a:off x="3518457" y="2796461"/>
            <a:ext cx="465618" cy="450101"/>
            <a:chOff x="-19394200" y="4084200"/>
            <a:chExt cx="315075" cy="304575"/>
          </a:xfrm>
        </p:grpSpPr>
        <p:sp>
          <p:nvSpPr>
            <p:cNvPr id="8450" name="Google Shape;8450;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73"/>
          <p:cNvGrpSpPr/>
          <p:nvPr/>
        </p:nvGrpSpPr>
        <p:grpSpPr>
          <a:xfrm>
            <a:off x="6324167" y="1689001"/>
            <a:ext cx="400447" cy="450470"/>
            <a:chOff x="-17526750" y="3309200"/>
            <a:chExt cx="270975" cy="304825"/>
          </a:xfrm>
        </p:grpSpPr>
        <p:sp>
          <p:nvSpPr>
            <p:cNvPr id="8457" name="Google Shape;8457;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3"/>
          <p:cNvGrpSpPr/>
          <p:nvPr/>
        </p:nvGrpSpPr>
        <p:grpSpPr>
          <a:xfrm>
            <a:off x="6300319" y="2244173"/>
            <a:ext cx="448143" cy="448143"/>
            <a:chOff x="-17542500" y="3684100"/>
            <a:chExt cx="303250" cy="303250"/>
          </a:xfrm>
        </p:grpSpPr>
        <p:sp>
          <p:nvSpPr>
            <p:cNvPr id="8463" name="Google Shape;8463;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3"/>
          <p:cNvGrpSpPr/>
          <p:nvPr/>
        </p:nvGrpSpPr>
        <p:grpSpPr>
          <a:xfrm>
            <a:off x="6299728" y="2810817"/>
            <a:ext cx="449325" cy="421395"/>
            <a:chOff x="-17542500" y="4068450"/>
            <a:chExt cx="304050" cy="285150"/>
          </a:xfrm>
        </p:grpSpPr>
        <p:sp>
          <p:nvSpPr>
            <p:cNvPr id="8471" name="Google Shape;8471;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3"/>
          <p:cNvGrpSpPr/>
          <p:nvPr/>
        </p:nvGrpSpPr>
        <p:grpSpPr>
          <a:xfrm>
            <a:off x="3530150" y="3342211"/>
            <a:ext cx="343404" cy="449325"/>
            <a:chOff x="-15652200" y="3335975"/>
            <a:chExt cx="232375" cy="304050"/>
          </a:xfrm>
        </p:grpSpPr>
        <p:sp>
          <p:nvSpPr>
            <p:cNvPr id="8478" name="Google Shape;8478;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73"/>
          <p:cNvGrpSpPr/>
          <p:nvPr/>
        </p:nvGrpSpPr>
        <p:grpSpPr>
          <a:xfrm>
            <a:off x="1303491" y="1689573"/>
            <a:ext cx="450470" cy="449325"/>
            <a:chOff x="-20946600" y="3317850"/>
            <a:chExt cx="304825" cy="304050"/>
          </a:xfrm>
        </p:grpSpPr>
        <p:sp>
          <p:nvSpPr>
            <p:cNvPr id="8488" name="Google Shape;8488;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3"/>
          <p:cNvGrpSpPr/>
          <p:nvPr/>
        </p:nvGrpSpPr>
        <p:grpSpPr>
          <a:xfrm>
            <a:off x="1304064" y="2243729"/>
            <a:ext cx="449325" cy="449030"/>
            <a:chOff x="-20945825" y="3692175"/>
            <a:chExt cx="304050" cy="303850"/>
          </a:xfrm>
        </p:grpSpPr>
        <p:sp>
          <p:nvSpPr>
            <p:cNvPr id="8492" name="Google Shape;8492;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3"/>
          <p:cNvGrpSpPr/>
          <p:nvPr/>
        </p:nvGrpSpPr>
        <p:grpSpPr>
          <a:xfrm>
            <a:off x="1329667" y="2797442"/>
            <a:ext cx="398119" cy="448143"/>
            <a:chOff x="-20930075" y="4066100"/>
            <a:chExt cx="269400" cy="303250"/>
          </a:xfrm>
        </p:grpSpPr>
        <p:sp>
          <p:nvSpPr>
            <p:cNvPr id="8497" name="Google Shape;8497;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3"/>
          <p:cNvGrpSpPr/>
          <p:nvPr/>
        </p:nvGrpSpPr>
        <p:grpSpPr>
          <a:xfrm>
            <a:off x="4110888" y="1689848"/>
            <a:ext cx="372516" cy="448771"/>
            <a:chOff x="-18994100" y="3334775"/>
            <a:chExt cx="252075" cy="303675"/>
          </a:xfrm>
        </p:grpSpPr>
        <p:sp>
          <p:nvSpPr>
            <p:cNvPr id="8500" name="Google Shape;8500;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3"/>
          <p:cNvGrpSpPr/>
          <p:nvPr/>
        </p:nvGrpSpPr>
        <p:grpSpPr>
          <a:xfrm>
            <a:off x="4125445" y="2244743"/>
            <a:ext cx="343404" cy="446998"/>
            <a:chOff x="-18983850" y="3710075"/>
            <a:chExt cx="232375" cy="302475"/>
          </a:xfrm>
        </p:grpSpPr>
        <p:sp>
          <p:nvSpPr>
            <p:cNvPr id="8505" name="Google Shape;8505;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73"/>
          <p:cNvGrpSpPr/>
          <p:nvPr/>
        </p:nvGrpSpPr>
        <p:grpSpPr>
          <a:xfrm>
            <a:off x="4071911" y="2797422"/>
            <a:ext cx="450470" cy="448180"/>
            <a:chOff x="-19020075" y="4084200"/>
            <a:chExt cx="304825" cy="303275"/>
          </a:xfrm>
        </p:grpSpPr>
        <p:sp>
          <p:nvSpPr>
            <p:cNvPr id="8510" name="Google Shape;8510;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3"/>
          <p:cNvGrpSpPr/>
          <p:nvPr/>
        </p:nvGrpSpPr>
        <p:grpSpPr>
          <a:xfrm>
            <a:off x="6889176" y="1689001"/>
            <a:ext cx="396937" cy="450470"/>
            <a:chOff x="-17149475" y="3309200"/>
            <a:chExt cx="268600" cy="304825"/>
          </a:xfrm>
        </p:grpSpPr>
        <p:sp>
          <p:nvSpPr>
            <p:cNvPr id="8520" name="Google Shape;8520;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3"/>
          <p:cNvGrpSpPr/>
          <p:nvPr/>
        </p:nvGrpSpPr>
        <p:grpSpPr>
          <a:xfrm>
            <a:off x="6862982" y="2258120"/>
            <a:ext cx="449325" cy="420249"/>
            <a:chOff x="-17168375" y="3692750"/>
            <a:chExt cx="304050" cy="284375"/>
          </a:xfrm>
        </p:grpSpPr>
        <p:sp>
          <p:nvSpPr>
            <p:cNvPr id="8523" name="Google Shape;8523;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3"/>
          <p:cNvGrpSpPr/>
          <p:nvPr/>
        </p:nvGrpSpPr>
        <p:grpSpPr>
          <a:xfrm>
            <a:off x="6859491" y="2796852"/>
            <a:ext cx="456308" cy="449325"/>
            <a:chOff x="-17170750" y="4058800"/>
            <a:chExt cx="308775" cy="304050"/>
          </a:xfrm>
        </p:grpSpPr>
        <p:sp>
          <p:nvSpPr>
            <p:cNvPr id="8531" name="Google Shape;8531;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73"/>
          <p:cNvGrpSpPr/>
          <p:nvPr/>
        </p:nvGrpSpPr>
        <p:grpSpPr>
          <a:xfrm>
            <a:off x="5721388" y="3343358"/>
            <a:ext cx="450470" cy="446998"/>
            <a:chOff x="-15688425" y="3707725"/>
            <a:chExt cx="304825" cy="302475"/>
          </a:xfrm>
        </p:grpSpPr>
        <p:sp>
          <p:nvSpPr>
            <p:cNvPr id="8549" name="Google Shape;8549;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3"/>
          <p:cNvGrpSpPr/>
          <p:nvPr/>
        </p:nvGrpSpPr>
        <p:grpSpPr>
          <a:xfrm>
            <a:off x="1865544" y="1690441"/>
            <a:ext cx="451653" cy="447589"/>
            <a:chOff x="-20572500" y="3319025"/>
            <a:chExt cx="305625" cy="302875"/>
          </a:xfrm>
        </p:grpSpPr>
        <p:sp>
          <p:nvSpPr>
            <p:cNvPr id="8556" name="Google Shape;8556;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73"/>
          <p:cNvGrpSpPr/>
          <p:nvPr/>
        </p:nvGrpSpPr>
        <p:grpSpPr>
          <a:xfrm>
            <a:off x="1866708" y="2305410"/>
            <a:ext cx="449325" cy="325670"/>
            <a:chOff x="-20571700" y="3722875"/>
            <a:chExt cx="304050" cy="220375"/>
          </a:xfrm>
        </p:grpSpPr>
        <p:sp>
          <p:nvSpPr>
            <p:cNvPr id="8559" name="Google Shape;8559;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3"/>
          <p:cNvGrpSpPr/>
          <p:nvPr/>
        </p:nvGrpSpPr>
        <p:grpSpPr>
          <a:xfrm>
            <a:off x="1866135" y="2796278"/>
            <a:ext cx="450470" cy="450470"/>
            <a:chOff x="-20571700" y="4066875"/>
            <a:chExt cx="304825" cy="304825"/>
          </a:xfrm>
        </p:grpSpPr>
        <p:sp>
          <p:nvSpPr>
            <p:cNvPr id="8567" name="Google Shape;8567;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3"/>
          <p:cNvGrpSpPr/>
          <p:nvPr/>
        </p:nvGrpSpPr>
        <p:grpSpPr>
          <a:xfrm>
            <a:off x="4632837" y="1688259"/>
            <a:ext cx="453980" cy="451948"/>
            <a:chOff x="-18645175" y="3334200"/>
            <a:chExt cx="307200" cy="305825"/>
          </a:xfrm>
        </p:grpSpPr>
        <p:sp>
          <p:nvSpPr>
            <p:cNvPr id="8574" name="Google Shape;8574;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3"/>
          <p:cNvGrpSpPr/>
          <p:nvPr/>
        </p:nvGrpSpPr>
        <p:grpSpPr>
          <a:xfrm>
            <a:off x="4633429" y="2242989"/>
            <a:ext cx="452798" cy="450507"/>
            <a:chOff x="-18645175" y="3708500"/>
            <a:chExt cx="306400" cy="304850"/>
          </a:xfrm>
        </p:grpSpPr>
        <p:sp>
          <p:nvSpPr>
            <p:cNvPr id="8580" name="Google Shape;8580;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3"/>
          <p:cNvGrpSpPr/>
          <p:nvPr/>
        </p:nvGrpSpPr>
        <p:grpSpPr>
          <a:xfrm>
            <a:off x="4631101" y="2795630"/>
            <a:ext cx="457453" cy="451763"/>
            <a:chOff x="-18647525" y="4082625"/>
            <a:chExt cx="309550" cy="305700"/>
          </a:xfrm>
        </p:grpSpPr>
        <p:sp>
          <p:nvSpPr>
            <p:cNvPr id="8588" name="Google Shape;8588;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73"/>
          <p:cNvGrpSpPr/>
          <p:nvPr/>
        </p:nvGrpSpPr>
        <p:grpSpPr>
          <a:xfrm>
            <a:off x="7441485" y="1689592"/>
            <a:ext cx="395755" cy="449288"/>
            <a:chOff x="-16775350" y="3309200"/>
            <a:chExt cx="267800" cy="304025"/>
          </a:xfrm>
        </p:grpSpPr>
        <p:sp>
          <p:nvSpPr>
            <p:cNvPr id="8593" name="Google Shape;8593;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3"/>
          <p:cNvGrpSpPr/>
          <p:nvPr/>
        </p:nvGrpSpPr>
        <p:grpSpPr>
          <a:xfrm>
            <a:off x="7441485" y="2241827"/>
            <a:ext cx="395755" cy="452835"/>
            <a:chOff x="-16775350" y="3683300"/>
            <a:chExt cx="267800" cy="306425"/>
          </a:xfrm>
        </p:grpSpPr>
        <p:sp>
          <p:nvSpPr>
            <p:cNvPr id="8597" name="Google Shape;8597;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3"/>
          <p:cNvGrpSpPr/>
          <p:nvPr/>
        </p:nvGrpSpPr>
        <p:grpSpPr>
          <a:xfrm>
            <a:off x="7413536" y="2796870"/>
            <a:ext cx="451653" cy="449288"/>
            <a:chOff x="-16794250" y="4058225"/>
            <a:chExt cx="305625" cy="304025"/>
          </a:xfrm>
        </p:grpSpPr>
        <p:sp>
          <p:nvSpPr>
            <p:cNvPr id="8601" name="Google Shape;8601;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0" name="Google Shape;8610;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1" name="Google Shape;8611;p73"/>
          <p:cNvGrpSpPr/>
          <p:nvPr/>
        </p:nvGrpSpPr>
        <p:grpSpPr>
          <a:xfrm>
            <a:off x="2414953" y="1689573"/>
            <a:ext cx="457453" cy="449325"/>
            <a:chOff x="-20199150" y="3317850"/>
            <a:chExt cx="309550" cy="304050"/>
          </a:xfrm>
        </p:grpSpPr>
        <p:sp>
          <p:nvSpPr>
            <p:cNvPr id="8612" name="Google Shape;8612;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73"/>
          <p:cNvGrpSpPr/>
          <p:nvPr/>
        </p:nvGrpSpPr>
        <p:grpSpPr>
          <a:xfrm>
            <a:off x="2417281" y="2242861"/>
            <a:ext cx="452798" cy="450766"/>
            <a:chOff x="-20199150" y="3693150"/>
            <a:chExt cx="306400" cy="305025"/>
          </a:xfrm>
        </p:grpSpPr>
        <p:sp>
          <p:nvSpPr>
            <p:cNvPr id="8620" name="Google Shape;8620;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73"/>
          <p:cNvGrpSpPr/>
          <p:nvPr/>
        </p:nvGrpSpPr>
        <p:grpSpPr>
          <a:xfrm>
            <a:off x="2417854" y="2795687"/>
            <a:ext cx="451653" cy="451653"/>
            <a:chOff x="-20197575" y="4066875"/>
            <a:chExt cx="305625" cy="305625"/>
          </a:xfrm>
        </p:grpSpPr>
        <p:sp>
          <p:nvSpPr>
            <p:cNvPr id="8627" name="Google Shape;8627;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3"/>
          <p:cNvGrpSpPr/>
          <p:nvPr/>
        </p:nvGrpSpPr>
        <p:grpSpPr>
          <a:xfrm>
            <a:off x="5200071" y="1687520"/>
            <a:ext cx="449325" cy="453426"/>
            <a:chOff x="-18271050" y="3333200"/>
            <a:chExt cx="304050" cy="306825"/>
          </a:xfrm>
        </p:grpSpPr>
        <p:sp>
          <p:nvSpPr>
            <p:cNvPr id="8636" name="Google Shape;8636;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73"/>
          <p:cNvGrpSpPr/>
          <p:nvPr/>
        </p:nvGrpSpPr>
        <p:grpSpPr>
          <a:xfrm>
            <a:off x="5200644" y="2244171"/>
            <a:ext cx="448180" cy="448143"/>
            <a:chOff x="-18270275" y="3710875"/>
            <a:chExt cx="303275" cy="303250"/>
          </a:xfrm>
        </p:grpSpPr>
        <p:sp>
          <p:nvSpPr>
            <p:cNvPr id="8642" name="Google Shape;8642;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73"/>
          <p:cNvGrpSpPr/>
          <p:nvPr/>
        </p:nvGrpSpPr>
        <p:grpSpPr>
          <a:xfrm>
            <a:off x="5254196" y="2797422"/>
            <a:ext cx="341076" cy="448180"/>
            <a:chOff x="-18234025" y="4084200"/>
            <a:chExt cx="230800" cy="303275"/>
          </a:xfrm>
        </p:grpSpPr>
        <p:sp>
          <p:nvSpPr>
            <p:cNvPr id="8649" name="Google Shape;8649;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3"/>
          <p:cNvGrpSpPr/>
          <p:nvPr/>
        </p:nvGrpSpPr>
        <p:grpSpPr>
          <a:xfrm>
            <a:off x="2366751" y="3341641"/>
            <a:ext cx="449325" cy="450470"/>
            <a:chOff x="-16419350" y="3308400"/>
            <a:chExt cx="304050" cy="304825"/>
          </a:xfrm>
        </p:grpSpPr>
        <p:sp>
          <p:nvSpPr>
            <p:cNvPr id="8653" name="Google Shape;8653;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73"/>
          <p:cNvGrpSpPr/>
          <p:nvPr/>
        </p:nvGrpSpPr>
        <p:grpSpPr>
          <a:xfrm>
            <a:off x="4638306" y="3340423"/>
            <a:ext cx="395755" cy="452872"/>
            <a:chOff x="-16401225" y="3683275"/>
            <a:chExt cx="267800" cy="306450"/>
          </a:xfrm>
        </p:grpSpPr>
        <p:sp>
          <p:nvSpPr>
            <p:cNvPr id="8661" name="Google Shape;8661;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3"/>
          <p:cNvGrpSpPr/>
          <p:nvPr/>
        </p:nvGrpSpPr>
        <p:grpSpPr>
          <a:xfrm>
            <a:off x="8003755" y="2797062"/>
            <a:ext cx="450470" cy="448180"/>
            <a:chOff x="-16419350" y="4058200"/>
            <a:chExt cx="304825" cy="303275"/>
          </a:xfrm>
        </p:grpSpPr>
        <p:sp>
          <p:nvSpPr>
            <p:cNvPr id="8669" name="Google Shape;8669;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3"/>
          <p:cNvGrpSpPr/>
          <p:nvPr/>
        </p:nvGrpSpPr>
        <p:grpSpPr>
          <a:xfrm>
            <a:off x="4030643" y="3343080"/>
            <a:ext cx="450507" cy="447589"/>
            <a:chOff x="-15296200" y="3326900"/>
            <a:chExt cx="304850" cy="302875"/>
          </a:xfrm>
        </p:grpSpPr>
        <p:sp>
          <p:nvSpPr>
            <p:cNvPr id="8677" name="Google Shape;8677;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3"/>
          <p:cNvGrpSpPr/>
          <p:nvPr/>
        </p:nvGrpSpPr>
        <p:grpSpPr>
          <a:xfrm>
            <a:off x="2946296" y="1706881"/>
            <a:ext cx="486566" cy="414708"/>
            <a:chOff x="-19835275" y="3330250"/>
            <a:chExt cx="329250" cy="280625"/>
          </a:xfrm>
        </p:grpSpPr>
        <p:sp>
          <p:nvSpPr>
            <p:cNvPr id="8683" name="Google Shape;8683;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73"/>
          <p:cNvGrpSpPr/>
          <p:nvPr/>
        </p:nvGrpSpPr>
        <p:grpSpPr>
          <a:xfrm>
            <a:off x="2964325" y="2243470"/>
            <a:ext cx="450507" cy="449547"/>
            <a:chOff x="-19822675" y="3692750"/>
            <a:chExt cx="304850" cy="304200"/>
          </a:xfrm>
        </p:grpSpPr>
        <p:sp>
          <p:nvSpPr>
            <p:cNvPr id="8687" name="Google Shape;8687;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73"/>
          <p:cNvGrpSpPr/>
          <p:nvPr/>
        </p:nvGrpSpPr>
        <p:grpSpPr>
          <a:xfrm>
            <a:off x="2964916" y="2796278"/>
            <a:ext cx="449325" cy="450470"/>
            <a:chOff x="-19822675" y="4066875"/>
            <a:chExt cx="304050" cy="304825"/>
          </a:xfrm>
        </p:grpSpPr>
        <p:sp>
          <p:nvSpPr>
            <p:cNvPr id="8693" name="Google Shape;8693;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3"/>
          <p:cNvGrpSpPr/>
          <p:nvPr/>
        </p:nvGrpSpPr>
        <p:grpSpPr>
          <a:xfrm>
            <a:off x="5773985" y="1689571"/>
            <a:ext cx="399302" cy="449325"/>
            <a:chOff x="-17878825" y="3334400"/>
            <a:chExt cx="270200" cy="304050"/>
          </a:xfrm>
        </p:grpSpPr>
        <p:sp>
          <p:nvSpPr>
            <p:cNvPr id="8700" name="Google Shape;8700;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3"/>
          <p:cNvGrpSpPr/>
          <p:nvPr/>
        </p:nvGrpSpPr>
        <p:grpSpPr>
          <a:xfrm>
            <a:off x="5747809" y="2242416"/>
            <a:ext cx="451653" cy="451653"/>
            <a:chOff x="-17896150" y="3709300"/>
            <a:chExt cx="305625" cy="305625"/>
          </a:xfrm>
        </p:grpSpPr>
        <p:sp>
          <p:nvSpPr>
            <p:cNvPr id="8708" name="Google Shape;8708;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3"/>
          <p:cNvGrpSpPr/>
          <p:nvPr/>
        </p:nvGrpSpPr>
        <p:grpSpPr>
          <a:xfrm>
            <a:off x="5775740" y="2795686"/>
            <a:ext cx="395792" cy="451653"/>
            <a:chOff x="-17878025" y="4082625"/>
            <a:chExt cx="267825" cy="305625"/>
          </a:xfrm>
        </p:grpSpPr>
        <p:sp>
          <p:nvSpPr>
            <p:cNvPr id="8713" name="Google Shape;8713;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3"/>
          <p:cNvGrpSpPr/>
          <p:nvPr/>
        </p:nvGrpSpPr>
        <p:grpSpPr>
          <a:xfrm>
            <a:off x="2919632" y="3355015"/>
            <a:ext cx="450507" cy="423722"/>
            <a:chOff x="-16044450" y="3317850"/>
            <a:chExt cx="304850" cy="286725"/>
          </a:xfrm>
        </p:grpSpPr>
        <p:sp>
          <p:nvSpPr>
            <p:cNvPr id="8721" name="Google Shape;8721;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5" name="Google Shape;8725;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6" name="Google Shape;8726;p73"/>
          <p:cNvGrpSpPr/>
          <p:nvPr/>
        </p:nvGrpSpPr>
        <p:grpSpPr>
          <a:xfrm>
            <a:off x="8042149" y="2243724"/>
            <a:ext cx="373662" cy="449030"/>
            <a:chOff x="-16018450" y="4058400"/>
            <a:chExt cx="252850" cy="303850"/>
          </a:xfrm>
        </p:grpSpPr>
        <p:sp>
          <p:nvSpPr>
            <p:cNvPr id="8727" name="Google Shape;8727;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1" name="Google Shape;8731;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5"/>
        <p:cNvGrpSpPr/>
        <p:nvPr/>
      </p:nvGrpSpPr>
      <p:grpSpPr>
        <a:xfrm>
          <a:off x="0" y="0"/>
          <a:ext cx="0" cy="0"/>
          <a:chOff x="0" y="0"/>
          <a:chExt cx="0" cy="0"/>
        </a:xfrm>
      </p:grpSpPr>
      <p:sp>
        <p:nvSpPr>
          <p:cNvPr id="8736" name="Google Shape;8736;p7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37" name="Google Shape;8737;p74"/>
          <p:cNvGrpSpPr/>
          <p:nvPr/>
        </p:nvGrpSpPr>
        <p:grpSpPr>
          <a:xfrm>
            <a:off x="845901" y="1689241"/>
            <a:ext cx="442337" cy="419623"/>
            <a:chOff x="-6696925" y="3272575"/>
            <a:chExt cx="307200" cy="291425"/>
          </a:xfrm>
        </p:grpSpPr>
        <p:sp>
          <p:nvSpPr>
            <p:cNvPr id="8738" name="Google Shape;8738;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4"/>
          <p:cNvGrpSpPr/>
          <p:nvPr/>
        </p:nvGrpSpPr>
        <p:grpSpPr>
          <a:xfrm>
            <a:off x="845884" y="2204636"/>
            <a:ext cx="442373" cy="420775"/>
            <a:chOff x="-6690625" y="3631325"/>
            <a:chExt cx="307225" cy="292225"/>
          </a:xfrm>
        </p:grpSpPr>
        <p:sp>
          <p:nvSpPr>
            <p:cNvPr id="8741" name="Google Shape;8741;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74"/>
          <p:cNvGrpSpPr/>
          <p:nvPr/>
        </p:nvGrpSpPr>
        <p:grpSpPr>
          <a:xfrm>
            <a:off x="868005" y="2756972"/>
            <a:ext cx="421927" cy="419371"/>
            <a:chOff x="-6689825" y="3992050"/>
            <a:chExt cx="293025" cy="291250"/>
          </a:xfrm>
        </p:grpSpPr>
        <p:sp>
          <p:nvSpPr>
            <p:cNvPr id="8747" name="Google Shape;8747;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9" name="Google Shape;8759;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0" name="Google Shape;8760;p74"/>
          <p:cNvGrpSpPr/>
          <p:nvPr/>
        </p:nvGrpSpPr>
        <p:grpSpPr>
          <a:xfrm>
            <a:off x="3551317" y="2205192"/>
            <a:ext cx="423043" cy="419659"/>
            <a:chOff x="-4837325" y="3612425"/>
            <a:chExt cx="293800" cy="291450"/>
          </a:xfrm>
        </p:grpSpPr>
        <p:sp>
          <p:nvSpPr>
            <p:cNvPr id="8761" name="Google Shape;8761;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74"/>
          <p:cNvGrpSpPr/>
          <p:nvPr/>
        </p:nvGrpSpPr>
        <p:grpSpPr>
          <a:xfrm>
            <a:off x="3564349" y="2756826"/>
            <a:ext cx="420775" cy="419659"/>
            <a:chOff x="-4837325" y="3971575"/>
            <a:chExt cx="292225" cy="291450"/>
          </a:xfrm>
        </p:grpSpPr>
        <p:sp>
          <p:nvSpPr>
            <p:cNvPr id="8765" name="Google Shape;8765;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74"/>
          <p:cNvGrpSpPr/>
          <p:nvPr/>
        </p:nvGrpSpPr>
        <p:grpSpPr>
          <a:xfrm>
            <a:off x="6256364" y="1714185"/>
            <a:ext cx="430998" cy="369730"/>
            <a:chOff x="-3037625" y="3254850"/>
            <a:chExt cx="299325" cy="256775"/>
          </a:xfrm>
        </p:grpSpPr>
        <p:sp>
          <p:nvSpPr>
            <p:cNvPr id="8772" name="Google Shape;8772;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74"/>
          <p:cNvGrpSpPr/>
          <p:nvPr/>
        </p:nvGrpSpPr>
        <p:grpSpPr>
          <a:xfrm>
            <a:off x="6260324" y="2204615"/>
            <a:ext cx="423079" cy="420811"/>
            <a:chOff x="-3031325" y="3597450"/>
            <a:chExt cx="293825" cy="292250"/>
          </a:xfrm>
        </p:grpSpPr>
        <p:sp>
          <p:nvSpPr>
            <p:cNvPr id="8777" name="Google Shape;8777;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74"/>
          <p:cNvGrpSpPr/>
          <p:nvPr/>
        </p:nvGrpSpPr>
        <p:grpSpPr>
          <a:xfrm>
            <a:off x="6272798" y="2781214"/>
            <a:ext cx="421927" cy="370882"/>
            <a:chOff x="-3030525" y="3973150"/>
            <a:chExt cx="293025" cy="257575"/>
          </a:xfrm>
        </p:grpSpPr>
        <p:sp>
          <p:nvSpPr>
            <p:cNvPr id="8782" name="Google Shape;8782;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4"/>
          <p:cNvGrpSpPr/>
          <p:nvPr/>
        </p:nvGrpSpPr>
        <p:grpSpPr>
          <a:xfrm>
            <a:off x="1374391" y="3369426"/>
            <a:ext cx="421927" cy="297195"/>
            <a:chOff x="-1199300" y="3279250"/>
            <a:chExt cx="293025" cy="206400"/>
          </a:xfrm>
        </p:grpSpPr>
        <p:sp>
          <p:nvSpPr>
            <p:cNvPr id="8785" name="Google Shape;8785;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4"/>
          <p:cNvGrpSpPr/>
          <p:nvPr/>
        </p:nvGrpSpPr>
        <p:grpSpPr>
          <a:xfrm>
            <a:off x="1381477" y="1688773"/>
            <a:ext cx="444605" cy="420559"/>
            <a:chOff x="-6338550" y="3272950"/>
            <a:chExt cx="308775" cy="292075"/>
          </a:xfrm>
        </p:grpSpPr>
        <p:sp>
          <p:nvSpPr>
            <p:cNvPr id="8790" name="Google Shape;8790;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4"/>
          <p:cNvGrpSpPr/>
          <p:nvPr/>
        </p:nvGrpSpPr>
        <p:grpSpPr>
          <a:xfrm>
            <a:off x="1392817" y="2205194"/>
            <a:ext cx="421927" cy="419659"/>
            <a:chOff x="-6329100" y="3632100"/>
            <a:chExt cx="293025" cy="291450"/>
          </a:xfrm>
        </p:grpSpPr>
        <p:sp>
          <p:nvSpPr>
            <p:cNvPr id="8794" name="Google Shape;8794;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4"/>
          <p:cNvGrpSpPr/>
          <p:nvPr/>
        </p:nvGrpSpPr>
        <p:grpSpPr>
          <a:xfrm>
            <a:off x="1405867" y="2756828"/>
            <a:ext cx="419623" cy="419659"/>
            <a:chOff x="-6329875" y="3992050"/>
            <a:chExt cx="291425" cy="291450"/>
          </a:xfrm>
        </p:grpSpPr>
        <p:sp>
          <p:nvSpPr>
            <p:cNvPr id="8798" name="Google Shape;8798;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74"/>
          <p:cNvGrpSpPr/>
          <p:nvPr/>
        </p:nvGrpSpPr>
        <p:grpSpPr>
          <a:xfrm>
            <a:off x="4092004" y="1687530"/>
            <a:ext cx="423079" cy="423043"/>
            <a:chOff x="-4478975" y="3251700"/>
            <a:chExt cx="293825" cy="293800"/>
          </a:xfrm>
        </p:grpSpPr>
        <p:sp>
          <p:nvSpPr>
            <p:cNvPr id="8803" name="Google Shape;8803;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74"/>
          <p:cNvGrpSpPr/>
          <p:nvPr/>
        </p:nvGrpSpPr>
        <p:grpSpPr>
          <a:xfrm>
            <a:off x="4092004" y="2205192"/>
            <a:ext cx="423079" cy="419659"/>
            <a:chOff x="-4475825" y="3612425"/>
            <a:chExt cx="293825" cy="291450"/>
          </a:xfrm>
        </p:grpSpPr>
        <p:sp>
          <p:nvSpPr>
            <p:cNvPr id="8807" name="Google Shape;8807;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74"/>
          <p:cNvGrpSpPr/>
          <p:nvPr/>
        </p:nvGrpSpPr>
        <p:grpSpPr>
          <a:xfrm>
            <a:off x="4101077" y="2756844"/>
            <a:ext cx="428730" cy="419623"/>
            <a:chOff x="-4480550" y="3970800"/>
            <a:chExt cx="297750" cy="291425"/>
          </a:xfrm>
        </p:grpSpPr>
        <p:sp>
          <p:nvSpPr>
            <p:cNvPr id="8811" name="Google Shape;8811;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6804910" y="1689221"/>
            <a:ext cx="415123" cy="419659"/>
            <a:chOff x="-2668225" y="3239075"/>
            <a:chExt cx="288300" cy="291450"/>
          </a:xfrm>
        </p:grpSpPr>
        <p:sp>
          <p:nvSpPr>
            <p:cNvPr id="8814" name="Google Shape;8814;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4"/>
          <p:cNvGrpSpPr/>
          <p:nvPr/>
        </p:nvGrpSpPr>
        <p:grpSpPr>
          <a:xfrm>
            <a:off x="6802066" y="2205191"/>
            <a:ext cx="420811" cy="419659"/>
            <a:chOff x="-2671375" y="3597450"/>
            <a:chExt cx="292250" cy="291450"/>
          </a:xfrm>
        </p:grpSpPr>
        <p:sp>
          <p:nvSpPr>
            <p:cNvPr id="8820" name="Google Shape;8820;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6812849" y="2755691"/>
            <a:ext cx="423043" cy="421927"/>
            <a:chOff x="-2670575" y="3956600"/>
            <a:chExt cx="293800" cy="293025"/>
          </a:xfrm>
        </p:grpSpPr>
        <p:sp>
          <p:nvSpPr>
            <p:cNvPr id="8823" name="Google Shape;8823;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3070370" y="3311947"/>
            <a:ext cx="426462" cy="418363"/>
            <a:chOff x="-1183550" y="3586525"/>
            <a:chExt cx="296175" cy="290550"/>
          </a:xfrm>
        </p:grpSpPr>
        <p:sp>
          <p:nvSpPr>
            <p:cNvPr id="8828" name="Google Shape;8828;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4"/>
          <p:cNvGrpSpPr/>
          <p:nvPr/>
        </p:nvGrpSpPr>
        <p:grpSpPr>
          <a:xfrm>
            <a:off x="1928310" y="2203826"/>
            <a:ext cx="432150" cy="422395"/>
            <a:chOff x="-5974675" y="3632100"/>
            <a:chExt cx="300125" cy="293350"/>
          </a:xfrm>
        </p:grpSpPr>
        <p:sp>
          <p:nvSpPr>
            <p:cNvPr id="8838" name="Google Shape;8838;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74"/>
          <p:cNvGrpSpPr/>
          <p:nvPr/>
        </p:nvGrpSpPr>
        <p:grpSpPr>
          <a:xfrm>
            <a:off x="1958351" y="2755694"/>
            <a:ext cx="395865" cy="421927"/>
            <a:chOff x="-5971525" y="3990475"/>
            <a:chExt cx="274925" cy="293025"/>
          </a:xfrm>
        </p:grpSpPr>
        <p:sp>
          <p:nvSpPr>
            <p:cNvPr id="8842" name="Google Shape;8842;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4"/>
          <p:cNvGrpSpPr/>
          <p:nvPr/>
        </p:nvGrpSpPr>
        <p:grpSpPr>
          <a:xfrm>
            <a:off x="4631558" y="1689798"/>
            <a:ext cx="420775" cy="418507"/>
            <a:chOff x="-4118225" y="3253275"/>
            <a:chExt cx="292225" cy="290650"/>
          </a:xfrm>
        </p:grpSpPr>
        <p:sp>
          <p:nvSpPr>
            <p:cNvPr id="8847" name="Google Shape;8847;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4682008" y="2204922"/>
            <a:ext cx="319874" cy="420199"/>
            <a:chOff x="-4082800" y="3612425"/>
            <a:chExt cx="222150" cy="291825"/>
          </a:xfrm>
        </p:grpSpPr>
        <p:sp>
          <p:nvSpPr>
            <p:cNvPr id="8850" name="Google Shape;8850;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74"/>
          <p:cNvGrpSpPr/>
          <p:nvPr/>
        </p:nvGrpSpPr>
        <p:grpSpPr>
          <a:xfrm>
            <a:off x="4643456" y="2769876"/>
            <a:ext cx="420775" cy="393561"/>
            <a:chOff x="-4118225" y="3990475"/>
            <a:chExt cx="292225" cy="273325"/>
          </a:xfrm>
        </p:grpSpPr>
        <p:sp>
          <p:nvSpPr>
            <p:cNvPr id="8854" name="Google Shape;8854;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74"/>
          <p:cNvGrpSpPr/>
          <p:nvPr/>
        </p:nvGrpSpPr>
        <p:grpSpPr>
          <a:xfrm>
            <a:off x="7354110" y="1688087"/>
            <a:ext cx="394713" cy="421927"/>
            <a:chOff x="-2312225" y="3238300"/>
            <a:chExt cx="274125" cy="293025"/>
          </a:xfrm>
        </p:grpSpPr>
        <p:sp>
          <p:nvSpPr>
            <p:cNvPr id="8859" name="Google Shape;8859;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74"/>
          <p:cNvGrpSpPr/>
          <p:nvPr/>
        </p:nvGrpSpPr>
        <p:grpSpPr>
          <a:xfrm>
            <a:off x="7341062" y="2153586"/>
            <a:ext cx="420811" cy="522864"/>
            <a:chOff x="-2310650" y="3525775"/>
            <a:chExt cx="292250" cy="363125"/>
          </a:xfrm>
        </p:grpSpPr>
        <p:sp>
          <p:nvSpPr>
            <p:cNvPr id="8862" name="Google Shape;8862;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4"/>
          <p:cNvGrpSpPr/>
          <p:nvPr/>
        </p:nvGrpSpPr>
        <p:grpSpPr>
          <a:xfrm>
            <a:off x="7351827" y="2756825"/>
            <a:ext cx="423079" cy="419659"/>
            <a:chOff x="-2310650" y="3958175"/>
            <a:chExt cx="293825" cy="291450"/>
          </a:xfrm>
        </p:grpSpPr>
        <p:sp>
          <p:nvSpPr>
            <p:cNvPr id="8867" name="Google Shape;8867;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4"/>
          <p:cNvGrpSpPr/>
          <p:nvPr/>
        </p:nvGrpSpPr>
        <p:grpSpPr>
          <a:xfrm>
            <a:off x="4718688" y="3308459"/>
            <a:ext cx="424159" cy="419659"/>
            <a:chOff x="-1182750" y="3962900"/>
            <a:chExt cx="294575" cy="291450"/>
          </a:xfrm>
        </p:grpSpPr>
        <p:sp>
          <p:nvSpPr>
            <p:cNvPr id="8870" name="Google Shape;8870;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4"/>
          <p:cNvGrpSpPr/>
          <p:nvPr/>
        </p:nvGrpSpPr>
        <p:grpSpPr>
          <a:xfrm>
            <a:off x="2471824" y="1689223"/>
            <a:ext cx="424195" cy="419659"/>
            <a:chOff x="-5611575" y="3272950"/>
            <a:chExt cx="294600" cy="291450"/>
          </a:xfrm>
        </p:grpSpPr>
        <p:sp>
          <p:nvSpPr>
            <p:cNvPr id="8878" name="Google Shape;8878;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74"/>
          <p:cNvGrpSpPr/>
          <p:nvPr/>
        </p:nvGrpSpPr>
        <p:grpSpPr>
          <a:xfrm>
            <a:off x="2471824" y="2205770"/>
            <a:ext cx="424195" cy="418507"/>
            <a:chOff x="-5613150" y="3632900"/>
            <a:chExt cx="294600" cy="290650"/>
          </a:xfrm>
        </p:grpSpPr>
        <p:sp>
          <p:nvSpPr>
            <p:cNvPr id="8884" name="Google Shape;8884;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5155210" y="1689438"/>
            <a:ext cx="434634" cy="419227"/>
            <a:chOff x="-3768700" y="3253275"/>
            <a:chExt cx="301850" cy="291150"/>
          </a:xfrm>
        </p:grpSpPr>
        <p:sp>
          <p:nvSpPr>
            <p:cNvPr id="8887" name="Google Shape;8887;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4"/>
          <p:cNvGrpSpPr/>
          <p:nvPr/>
        </p:nvGrpSpPr>
        <p:grpSpPr>
          <a:xfrm>
            <a:off x="5159293" y="2217090"/>
            <a:ext cx="426462" cy="395865"/>
            <a:chOff x="-3808700" y="3628950"/>
            <a:chExt cx="296175" cy="274925"/>
          </a:xfrm>
        </p:grpSpPr>
        <p:sp>
          <p:nvSpPr>
            <p:cNvPr id="8891" name="Google Shape;8891;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4"/>
          <p:cNvGrpSpPr/>
          <p:nvPr/>
        </p:nvGrpSpPr>
        <p:grpSpPr>
          <a:xfrm>
            <a:off x="5224504" y="2756412"/>
            <a:ext cx="419443" cy="420487"/>
            <a:chOff x="-3771675" y="3971775"/>
            <a:chExt cx="291300" cy="292025"/>
          </a:xfrm>
        </p:grpSpPr>
        <p:sp>
          <p:nvSpPr>
            <p:cNvPr id="8895" name="Google Shape;8895;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74"/>
          <p:cNvGrpSpPr/>
          <p:nvPr/>
        </p:nvGrpSpPr>
        <p:grpSpPr>
          <a:xfrm>
            <a:off x="7885948" y="1716461"/>
            <a:ext cx="420271" cy="320774"/>
            <a:chOff x="-1951475" y="3273100"/>
            <a:chExt cx="291875" cy="222775"/>
          </a:xfrm>
        </p:grpSpPr>
        <p:sp>
          <p:nvSpPr>
            <p:cNvPr id="8901" name="Google Shape;8901;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4"/>
          <p:cNvGrpSpPr/>
          <p:nvPr/>
        </p:nvGrpSpPr>
        <p:grpSpPr>
          <a:xfrm>
            <a:off x="7883429" y="2205191"/>
            <a:ext cx="425310" cy="419659"/>
            <a:chOff x="-1951475" y="3597450"/>
            <a:chExt cx="295375" cy="291450"/>
          </a:xfrm>
        </p:grpSpPr>
        <p:sp>
          <p:nvSpPr>
            <p:cNvPr id="8905" name="Google Shape;8905;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4"/>
          <p:cNvGrpSpPr/>
          <p:nvPr/>
        </p:nvGrpSpPr>
        <p:grpSpPr>
          <a:xfrm>
            <a:off x="7885680" y="2756825"/>
            <a:ext cx="444605" cy="419659"/>
            <a:chOff x="-1960150" y="3956600"/>
            <a:chExt cx="308775" cy="291450"/>
          </a:xfrm>
        </p:grpSpPr>
        <p:sp>
          <p:nvSpPr>
            <p:cNvPr id="8910" name="Google Shape;8910;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74"/>
          <p:cNvGrpSpPr/>
          <p:nvPr/>
        </p:nvGrpSpPr>
        <p:grpSpPr>
          <a:xfrm>
            <a:off x="1939718" y="3307636"/>
            <a:ext cx="420775" cy="420775"/>
            <a:chOff x="-804700" y="3226500"/>
            <a:chExt cx="292225" cy="292225"/>
          </a:xfrm>
        </p:grpSpPr>
        <p:sp>
          <p:nvSpPr>
            <p:cNvPr id="8913" name="Google Shape;8913;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3019809" y="1688647"/>
            <a:ext cx="420775" cy="420811"/>
            <a:chOff x="-5251625" y="3272950"/>
            <a:chExt cx="292225" cy="292250"/>
          </a:xfrm>
        </p:grpSpPr>
        <p:sp>
          <p:nvSpPr>
            <p:cNvPr id="8921" name="Google Shape;8921;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4"/>
          <p:cNvGrpSpPr/>
          <p:nvPr/>
        </p:nvGrpSpPr>
        <p:grpSpPr>
          <a:xfrm>
            <a:off x="3032265" y="2756270"/>
            <a:ext cx="419659" cy="420775"/>
            <a:chOff x="-5251625" y="3991275"/>
            <a:chExt cx="291450" cy="292225"/>
          </a:xfrm>
        </p:grpSpPr>
        <p:sp>
          <p:nvSpPr>
            <p:cNvPr id="8925" name="Google Shape;8925;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74"/>
          <p:cNvGrpSpPr/>
          <p:nvPr/>
        </p:nvGrpSpPr>
        <p:grpSpPr>
          <a:xfrm>
            <a:off x="5772848" y="1689240"/>
            <a:ext cx="319874" cy="419623"/>
            <a:chOff x="-3365275" y="3253275"/>
            <a:chExt cx="222150" cy="291425"/>
          </a:xfrm>
        </p:grpSpPr>
        <p:sp>
          <p:nvSpPr>
            <p:cNvPr id="8931" name="Google Shape;8931;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4"/>
          <p:cNvGrpSpPr/>
          <p:nvPr/>
        </p:nvGrpSpPr>
        <p:grpSpPr>
          <a:xfrm>
            <a:off x="1933980" y="1689799"/>
            <a:ext cx="420811" cy="418507"/>
            <a:chOff x="-5971525" y="3273750"/>
            <a:chExt cx="292250" cy="290650"/>
          </a:xfrm>
        </p:grpSpPr>
        <p:sp>
          <p:nvSpPr>
            <p:cNvPr id="8934" name="Google Shape;893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74"/>
          <p:cNvGrpSpPr/>
          <p:nvPr/>
        </p:nvGrpSpPr>
        <p:grpSpPr>
          <a:xfrm>
            <a:off x="5746786" y="2204058"/>
            <a:ext cx="371998" cy="421927"/>
            <a:chOff x="-3383375" y="3611625"/>
            <a:chExt cx="258350" cy="293025"/>
          </a:xfrm>
        </p:grpSpPr>
        <p:sp>
          <p:nvSpPr>
            <p:cNvPr id="8937" name="Google Shape;8937;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809135" y="2756826"/>
            <a:ext cx="271097" cy="419659"/>
            <a:chOff x="-3347950" y="3971575"/>
            <a:chExt cx="188275" cy="291450"/>
          </a:xfrm>
        </p:grpSpPr>
        <p:sp>
          <p:nvSpPr>
            <p:cNvPr id="8940" name="Google Shape;8940;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4"/>
          <p:cNvGrpSpPr/>
          <p:nvPr/>
        </p:nvGrpSpPr>
        <p:grpSpPr>
          <a:xfrm>
            <a:off x="858994" y="3307061"/>
            <a:ext cx="371998" cy="421927"/>
            <a:chOff x="-1575775" y="3238300"/>
            <a:chExt cx="258350" cy="293025"/>
          </a:xfrm>
        </p:grpSpPr>
        <p:sp>
          <p:nvSpPr>
            <p:cNvPr id="8944" name="Google Shape;8944;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4"/>
          <p:cNvGrpSpPr/>
          <p:nvPr/>
        </p:nvGrpSpPr>
        <p:grpSpPr>
          <a:xfrm>
            <a:off x="4153362" y="3318663"/>
            <a:ext cx="421927" cy="399248"/>
            <a:chOff x="-1592325" y="3957400"/>
            <a:chExt cx="293025" cy="277275"/>
          </a:xfrm>
        </p:grpSpPr>
        <p:sp>
          <p:nvSpPr>
            <p:cNvPr id="8950" name="Google Shape;8950;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3640232" y="3310744"/>
            <a:ext cx="369730" cy="420775"/>
            <a:chOff x="-778700" y="3612425"/>
            <a:chExt cx="256775" cy="292225"/>
          </a:xfrm>
        </p:grpSpPr>
        <p:sp>
          <p:nvSpPr>
            <p:cNvPr id="8955" name="Google Shape;8955;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4"/>
          <p:cNvGrpSpPr/>
          <p:nvPr/>
        </p:nvGrpSpPr>
        <p:grpSpPr>
          <a:xfrm>
            <a:off x="6111733" y="3828305"/>
            <a:ext cx="340731" cy="387641"/>
            <a:chOff x="7728464" y="1561258"/>
            <a:chExt cx="349719" cy="397866"/>
          </a:xfrm>
        </p:grpSpPr>
        <p:sp>
          <p:nvSpPr>
            <p:cNvPr id="8962" name="Google Shape;8962;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4034702" y="3828305"/>
            <a:ext cx="387681" cy="387641"/>
            <a:chOff x="5611350" y="1561258"/>
            <a:chExt cx="397907" cy="397866"/>
          </a:xfrm>
        </p:grpSpPr>
        <p:sp>
          <p:nvSpPr>
            <p:cNvPr id="8965" name="Google Shape;8965;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4"/>
          <p:cNvGrpSpPr/>
          <p:nvPr/>
        </p:nvGrpSpPr>
        <p:grpSpPr>
          <a:xfrm>
            <a:off x="4553987" y="3925571"/>
            <a:ext cx="387610" cy="193109"/>
            <a:chOff x="6140660" y="1661097"/>
            <a:chExt cx="397835" cy="198202"/>
          </a:xfrm>
        </p:grpSpPr>
        <p:sp>
          <p:nvSpPr>
            <p:cNvPr id="8970" name="Google Shape;8970;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74"/>
          <p:cNvGrpSpPr/>
          <p:nvPr/>
        </p:nvGrpSpPr>
        <p:grpSpPr>
          <a:xfrm>
            <a:off x="5073202" y="3828305"/>
            <a:ext cx="387681" cy="387641"/>
            <a:chOff x="6669907" y="1561258"/>
            <a:chExt cx="397907" cy="397866"/>
          </a:xfrm>
        </p:grpSpPr>
        <p:sp>
          <p:nvSpPr>
            <p:cNvPr id="8975" name="Google Shape;8975;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74"/>
          <p:cNvGrpSpPr/>
          <p:nvPr/>
        </p:nvGrpSpPr>
        <p:grpSpPr>
          <a:xfrm>
            <a:off x="5592488" y="3828305"/>
            <a:ext cx="387641" cy="387641"/>
            <a:chOff x="7199196" y="1561258"/>
            <a:chExt cx="397866" cy="397866"/>
          </a:xfrm>
        </p:grpSpPr>
        <p:sp>
          <p:nvSpPr>
            <p:cNvPr id="8981" name="Google Shape;8981;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1958433" y="3885842"/>
            <a:ext cx="387681" cy="272572"/>
            <a:chOff x="3386036" y="1746339"/>
            <a:chExt cx="397907" cy="279762"/>
          </a:xfrm>
        </p:grpSpPr>
        <p:sp>
          <p:nvSpPr>
            <p:cNvPr id="8985" name="Google Shape;8985;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74"/>
          <p:cNvGrpSpPr/>
          <p:nvPr/>
        </p:nvGrpSpPr>
        <p:grpSpPr>
          <a:xfrm>
            <a:off x="2483722" y="2756270"/>
            <a:ext cx="424195" cy="420775"/>
            <a:chOff x="-5613150" y="3991275"/>
            <a:chExt cx="294600" cy="292225"/>
          </a:xfrm>
        </p:grpSpPr>
        <p:sp>
          <p:nvSpPr>
            <p:cNvPr id="8988" name="Google Shape;8988;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4"/>
          <p:cNvGrpSpPr/>
          <p:nvPr/>
        </p:nvGrpSpPr>
        <p:grpSpPr>
          <a:xfrm>
            <a:off x="2996130" y="3828288"/>
            <a:ext cx="387681" cy="387681"/>
            <a:chOff x="4417380" y="1687279"/>
            <a:chExt cx="397907" cy="397907"/>
          </a:xfrm>
        </p:grpSpPr>
        <p:sp>
          <p:nvSpPr>
            <p:cNvPr id="8998" name="Google Shape;8998;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74"/>
          <p:cNvGrpSpPr/>
          <p:nvPr/>
        </p:nvGrpSpPr>
        <p:grpSpPr>
          <a:xfrm>
            <a:off x="7942611" y="3308537"/>
            <a:ext cx="387661" cy="387661"/>
            <a:chOff x="2869999" y="1687279"/>
            <a:chExt cx="397887" cy="397887"/>
          </a:xfrm>
        </p:grpSpPr>
        <p:sp>
          <p:nvSpPr>
            <p:cNvPr id="9001" name="Google Shape;9001;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2477718" y="3828664"/>
            <a:ext cx="386807" cy="386929"/>
            <a:chOff x="3902887" y="1687655"/>
            <a:chExt cx="397010" cy="397135"/>
          </a:xfrm>
        </p:grpSpPr>
        <p:sp>
          <p:nvSpPr>
            <p:cNvPr id="9004" name="Google Shape;9004;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74"/>
          <p:cNvGrpSpPr/>
          <p:nvPr/>
        </p:nvGrpSpPr>
        <p:grpSpPr>
          <a:xfrm>
            <a:off x="3515416" y="3828288"/>
            <a:ext cx="387681" cy="387681"/>
            <a:chOff x="4933458" y="1687279"/>
            <a:chExt cx="397907" cy="397907"/>
          </a:xfrm>
        </p:grpSpPr>
        <p:sp>
          <p:nvSpPr>
            <p:cNvPr id="9007" name="Google Shape;9007;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74"/>
          <p:cNvGrpSpPr/>
          <p:nvPr/>
        </p:nvGrpSpPr>
        <p:grpSpPr>
          <a:xfrm>
            <a:off x="6348367" y="3308537"/>
            <a:ext cx="387661" cy="387661"/>
            <a:chOff x="1379798" y="1723250"/>
            <a:chExt cx="397887" cy="397887"/>
          </a:xfrm>
        </p:grpSpPr>
        <p:sp>
          <p:nvSpPr>
            <p:cNvPr id="9010" name="Google Shape;9010;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4"/>
          <p:cNvGrpSpPr/>
          <p:nvPr/>
        </p:nvGrpSpPr>
        <p:grpSpPr>
          <a:xfrm>
            <a:off x="5286246" y="3308537"/>
            <a:ext cx="387681" cy="387661"/>
            <a:chOff x="266768" y="1721375"/>
            <a:chExt cx="397907" cy="397887"/>
          </a:xfrm>
        </p:grpSpPr>
        <p:sp>
          <p:nvSpPr>
            <p:cNvPr id="9015" name="Google Shape;9015;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5817327" y="3308537"/>
            <a:ext cx="387641" cy="387661"/>
            <a:chOff x="864491" y="1723250"/>
            <a:chExt cx="397866" cy="397887"/>
          </a:xfrm>
        </p:grpSpPr>
        <p:sp>
          <p:nvSpPr>
            <p:cNvPr id="9018" name="Google Shape;9018;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1" name="Google Shape;9021;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2" name="Google Shape;9022;p74"/>
          <p:cNvGrpSpPr/>
          <p:nvPr/>
        </p:nvGrpSpPr>
        <p:grpSpPr>
          <a:xfrm>
            <a:off x="3016407" y="2204348"/>
            <a:ext cx="427578" cy="421351"/>
            <a:chOff x="-5254775" y="3631325"/>
            <a:chExt cx="296950" cy="292625"/>
          </a:xfrm>
        </p:grpSpPr>
        <p:sp>
          <p:nvSpPr>
            <p:cNvPr id="9023" name="Google Shape;9023;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74"/>
          <p:cNvGrpSpPr/>
          <p:nvPr/>
        </p:nvGrpSpPr>
        <p:grpSpPr>
          <a:xfrm>
            <a:off x="7411672" y="3308924"/>
            <a:ext cx="387539" cy="386888"/>
            <a:chOff x="2408992" y="1722875"/>
            <a:chExt cx="397761" cy="397093"/>
          </a:xfrm>
        </p:grpSpPr>
        <p:sp>
          <p:nvSpPr>
            <p:cNvPr id="9031" name="Google Shape;9031;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2503892" y="3309051"/>
            <a:ext cx="423079" cy="424159"/>
            <a:chOff x="-1591550" y="3597475"/>
            <a:chExt cx="293825" cy="294575"/>
          </a:xfrm>
        </p:grpSpPr>
        <p:sp>
          <p:nvSpPr>
            <p:cNvPr id="9034" name="Google Shape;903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0"/>
        <p:cNvGrpSpPr/>
        <p:nvPr/>
      </p:nvGrpSpPr>
      <p:grpSpPr>
        <a:xfrm>
          <a:off x="0" y="0"/>
          <a:ext cx="0" cy="0"/>
          <a:chOff x="0" y="0"/>
          <a:chExt cx="0" cy="0"/>
        </a:xfrm>
      </p:grpSpPr>
      <p:pic>
        <p:nvPicPr>
          <p:cNvPr id="9041" name="Google Shape;9041;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025" name="Google Shape;1025;p36"/>
          <p:cNvSpPr txBox="1">
            <a:spLocks noGrp="1"/>
          </p:cNvSpPr>
          <p:nvPr>
            <p:ph type="subTitle" idx="1"/>
          </p:nvPr>
        </p:nvSpPr>
        <p:spPr>
          <a:xfrm>
            <a:off x="1602450" y="1999350"/>
            <a:ext cx="5939100" cy="17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 since it was named after the Roman messenger god, Mercury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9"/>
        <p:cNvGrpSpPr/>
        <p:nvPr/>
      </p:nvGrpSpPr>
      <p:grpSpPr>
        <a:xfrm>
          <a:off x="0" y="0"/>
          <a:ext cx="0" cy="0"/>
          <a:chOff x="0" y="0"/>
          <a:chExt cx="0" cy="0"/>
        </a:xfrm>
      </p:grpSpPr>
      <p:sp>
        <p:nvSpPr>
          <p:cNvPr id="1030" name="Google Shape;1030;p37"/>
          <p:cNvSpPr txBox="1">
            <a:spLocks noGrp="1"/>
          </p:cNvSpPr>
          <p:nvPr>
            <p:ph type="title"/>
          </p:nvPr>
        </p:nvSpPr>
        <p:spPr>
          <a:xfrm>
            <a:off x="2391900" y="3044542"/>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031" name="Google Shape;1031;p37"/>
          <p:cNvSpPr txBox="1">
            <a:spLocks noGrp="1"/>
          </p:cNvSpPr>
          <p:nvPr>
            <p:ph type="subTitle" idx="1"/>
          </p:nvPr>
        </p:nvSpPr>
        <p:spPr>
          <a:xfrm>
            <a:off x="1996200" y="1567050"/>
            <a:ext cx="5151600" cy="147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3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40"/>
        <p:cNvGrpSpPr/>
        <p:nvPr/>
      </p:nvGrpSpPr>
      <p:grpSpPr>
        <a:xfrm>
          <a:off x="0" y="0"/>
          <a:ext cx="0" cy="0"/>
          <a:chOff x="0" y="0"/>
          <a:chExt cx="0" cy="0"/>
        </a:xfrm>
      </p:grpSpPr>
      <p:sp>
        <p:nvSpPr>
          <p:cNvPr id="1041" name="Google Shape;1041;p39"/>
          <p:cNvSpPr/>
          <p:nvPr/>
        </p:nvSpPr>
        <p:spPr>
          <a:xfrm>
            <a:off x="4057800" y="1828275"/>
            <a:ext cx="1028400" cy="102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6741650" y="1828275"/>
            <a:ext cx="1028400" cy="102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1373938" y="1828275"/>
            <a:ext cx="1028400" cy="102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
        <p:nvSpPr>
          <p:cNvPr id="1045" name="Google Shape;1045;p39"/>
          <p:cNvSpPr txBox="1">
            <a:spLocks noGrp="1"/>
          </p:cNvSpPr>
          <p:nvPr>
            <p:ph type="title" idx="2"/>
          </p:nvPr>
        </p:nvSpPr>
        <p:spPr>
          <a:xfrm>
            <a:off x="720000" y="2994484"/>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46" name="Google Shape;1046;p39"/>
          <p:cNvSpPr txBox="1">
            <a:spLocks noGrp="1"/>
          </p:cNvSpPr>
          <p:nvPr>
            <p:ph type="subTitle" idx="1"/>
          </p:nvPr>
        </p:nvSpPr>
        <p:spPr>
          <a:xfrm>
            <a:off x="720000" y="3534450"/>
            <a:ext cx="2336400" cy="7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full of iron oxide dust, which gives the planet its reddish cast</a:t>
            </a:r>
            <a:endParaRPr/>
          </a:p>
        </p:txBody>
      </p:sp>
      <p:sp>
        <p:nvSpPr>
          <p:cNvPr id="1047" name="Google Shape;1047;p39"/>
          <p:cNvSpPr txBox="1">
            <a:spLocks noGrp="1"/>
          </p:cNvSpPr>
          <p:nvPr>
            <p:ph type="title" idx="3"/>
          </p:nvPr>
        </p:nvSpPr>
        <p:spPr>
          <a:xfrm>
            <a:off x="3403800" y="2994484"/>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48" name="Google Shape;1048;p39"/>
          <p:cNvSpPr txBox="1">
            <a:spLocks noGrp="1"/>
          </p:cNvSpPr>
          <p:nvPr>
            <p:ph type="subTitle" idx="4"/>
          </p:nvPr>
        </p:nvSpPr>
        <p:spPr>
          <a:xfrm>
            <a:off x="3403800" y="3534450"/>
            <a:ext cx="2336400" cy="7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049" name="Google Shape;1049;p39"/>
          <p:cNvSpPr txBox="1">
            <a:spLocks noGrp="1"/>
          </p:cNvSpPr>
          <p:nvPr>
            <p:ph type="title" idx="5"/>
          </p:nvPr>
        </p:nvSpPr>
        <p:spPr>
          <a:xfrm>
            <a:off x="6087600" y="2994484"/>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50" name="Google Shape;1050;p39"/>
          <p:cNvSpPr txBox="1">
            <a:spLocks noGrp="1"/>
          </p:cNvSpPr>
          <p:nvPr>
            <p:ph type="subTitle" idx="6"/>
          </p:nvPr>
        </p:nvSpPr>
        <p:spPr>
          <a:xfrm>
            <a:off x="6087600" y="3534450"/>
            <a:ext cx="2336400" cy="7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of them all</a:t>
            </a:r>
            <a:endParaRPr/>
          </a:p>
        </p:txBody>
      </p:sp>
      <p:sp>
        <p:nvSpPr>
          <p:cNvPr id="1051" name="Google Shape;1051;p39"/>
          <p:cNvSpPr/>
          <p:nvPr/>
        </p:nvSpPr>
        <p:spPr>
          <a:xfrm>
            <a:off x="4344763" y="2129419"/>
            <a:ext cx="454457" cy="426112"/>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2" name="Google Shape;1052;p39"/>
          <p:cNvGrpSpPr/>
          <p:nvPr/>
        </p:nvGrpSpPr>
        <p:grpSpPr>
          <a:xfrm>
            <a:off x="1660999" y="2090507"/>
            <a:ext cx="454500" cy="503935"/>
            <a:chOff x="3300325" y="249875"/>
            <a:chExt cx="433725" cy="480900"/>
          </a:xfrm>
        </p:grpSpPr>
        <p:sp>
          <p:nvSpPr>
            <p:cNvPr id="1053" name="Google Shape;1053;p3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3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3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6" name="Google Shape;1056;p3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7" name="Google Shape;1057;p3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8" name="Google Shape;1058;p3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9" name="Google Shape;1059;p39"/>
          <p:cNvGrpSpPr/>
          <p:nvPr/>
        </p:nvGrpSpPr>
        <p:grpSpPr>
          <a:xfrm>
            <a:off x="7028268" y="2115235"/>
            <a:ext cx="454479" cy="454479"/>
            <a:chOff x="6239925" y="2032450"/>
            <a:chExt cx="472775" cy="472775"/>
          </a:xfrm>
        </p:grpSpPr>
        <p:sp>
          <p:nvSpPr>
            <p:cNvPr id="1060" name="Google Shape;1060;p3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1" name="Google Shape;1061;p3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65"/>
        <p:cNvGrpSpPr/>
        <p:nvPr/>
      </p:nvGrpSpPr>
      <p:grpSpPr>
        <a:xfrm>
          <a:off x="0" y="0"/>
          <a:ext cx="0" cy="0"/>
          <a:chOff x="0" y="0"/>
          <a:chExt cx="0" cy="0"/>
        </a:xfrm>
      </p:grpSpPr>
      <p:sp>
        <p:nvSpPr>
          <p:cNvPr id="1066" name="Google Shape;10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sp>
        <p:nvSpPr>
          <p:cNvPr id="1067" name="Google Shape;1067;p40"/>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Theory 1</a:t>
            </a:r>
            <a:endParaRPr/>
          </a:p>
        </p:txBody>
      </p:sp>
      <p:sp>
        <p:nvSpPr>
          <p:cNvPr id="1068" name="Google Shape;1068;p40"/>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Theory 2</a:t>
            </a:r>
            <a:endParaRPr/>
          </a:p>
        </p:txBody>
      </p:sp>
      <p:sp>
        <p:nvSpPr>
          <p:cNvPr id="1069" name="Google Shape;1069;p40"/>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1070" name="Google Shape;1070;p40"/>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Tree>
  </p:cSld>
  <p:clrMapOvr>
    <a:masterClrMapping/>
  </p:clrMapOvr>
</p:sld>
</file>

<file path=ppt/theme/theme1.xml><?xml version="1.0" encoding="utf-8"?>
<a:theme xmlns:a="http://schemas.openxmlformats.org/drawingml/2006/main" name="Minimalist Thesis Defense by Slidesgo">
  <a:themeElements>
    <a:clrScheme name="Simple Light">
      <a:dk1>
        <a:srgbClr val="191919"/>
      </a:dk1>
      <a:lt1>
        <a:srgbClr val="FFFFFF"/>
      </a:lt1>
      <a:dk2>
        <a:srgbClr val="595959"/>
      </a:dk2>
      <a:lt2>
        <a:srgbClr val="EEEEEE"/>
      </a:lt2>
      <a:accent1>
        <a:srgbClr val="062B2F"/>
      </a:accent1>
      <a:accent2>
        <a:srgbClr val="70F3EF"/>
      </a:accent2>
      <a:accent3>
        <a:srgbClr val="010D0F"/>
      </a:accent3>
      <a:accent4>
        <a:srgbClr val="FFFFFF"/>
      </a:accent4>
      <a:accent5>
        <a:srgbClr val="062B2F"/>
      </a:accent5>
      <a:accent6>
        <a:srgbClr val="70F3E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1725</Words>
  <Application>Microsoft Office PowerPoint</Application>
  <PresentationFormat>On-screen Show (16:9)</PresentationFormat>
  <Paragraphs>292</Paragraphs>
  <Slides>44</Slides>
  <Notes>44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44</vt:i4>
      </vt:variant>
    </vt:vector>
  </HeadingPairs>
  <TitlesOfParts>
    <vt:vector size="59" baseType="lpstr">
      <vt:lpstr>Paytone One</vt:lpstr>
      <vt:lpstr>Roboto Medium</vt:lpstr>
      <vt:lpstr>Proxima Nova</vt:lpstr>
      <vt:lpstr>Anaheim</vt:lpstr>
      <vt:lpstr>Book Antiqua</vt:lpstr>
      <vt:lpstr>Calibri</vt:lpstr>
      <vt:lpstr>Amatic SC</vt:lpstr>
      <vt:lpstr>Questrial</vt:lpstr>
      <vt:lpstr>Proxima Nova Semibold</vt:lpstr>
      <vt:lpstr>Roboto Slab Light</vt:lpstr>
      <vt:lpstr>Copperplate Gothic Light</vt:lpstr>
      <vt:lpstr>Bebas Neue</vt:lpstr>
      <vt:lpstr>Arial</vt:lpstr>
      <vt:lpstr>Minimalist Thesis Defense by Slidesgo</vt:lpstr>
      <vt:lpstr>Slidesgo Final Pages</vt:lpstr>
      <vt:lpstr>Real-Time  Content Filtering using  Rabin-Karp Algorithm</vt:lpstr>
      <vt:lpstr>Real-time Content filtering?</vt:lpstr>
      <vt:lpstr>Objectives</vt:lpstr>
      <vt:lpstr>Objectives</vt:lpstr>
      <vt:lpstr>Introduction</vt:lpstr>
      <vt:lpstr>—Someone Famous</vt:lpstr>
      <vt:lpstr>Awesome words</vt:lpstr>
      <vt:lpstr>Study objectives</vt:lpstr>
      <vt:lpstr>Literature review</vt:lpstr>
      <vt:lpstr>Schedule</vt:lpstr>
      <vt:lpstr>Our objectives</vt:lpstr>
      <vt:lpstr>A picture is worth a thousand words</vt:lpstr>
      <vt:lpstr>Methodology</vt:lpstr>
      <vt:lpstr>Table</vt:lpstr>
      <vt:lpstr>Results analysis</vt:lpstr>
      <vt:lpstr>Conclusions</vt:lpstr>
      <vt:lpstr>About me</vt:lpstr>
      <vt:lpstr>This is a map</vt:lpstr>
      <vt:lpstr>Bibliographical references </vt:lpstr>
      <vt:lpstr>Results presentation</vt:lpstr>
      <vt:lpstr>80</vt:lpstr>
      <vt:lpstr>Our timing</vt:lpstr>
      <vt:lpstr>250,000</vt:lpstr>
      <vt:lpstr>Thanks</vt:lpstr>
      <vt:lpstr>Alternative resources</vt:lpstr>
      <vt:lpstr>Resources</vt:lpstr>
      <vt:lpstr>Instructions for use (free users)</vt:lpstr>
      <vt:lpstr>Instructions for use (premium users)</vt:lpstr>
      <vt:lpstr>PowerPoint Presentation</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Harini Nagarajan</dc:creator>
  <cp:lastModifiedBy>Harini Nagarajan</cp:lastModifiedBy>
  <cp:revision>1</cp:revision>
  <dcterms:modified xsi:type="dcterms:W3CDTF">2025-03-26T16:23:55Z</dcterms:modified>
</cp:coreProperties>
</file>